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504" r:id="rId4"/>
    <p:sldId id="487" r:id="rId5"/>
    <p:sldId id="493" r:id="rId6"/>
    <p:sldId id="462" r:id="rId7"/>
    <p:sldId id="492" r:id="rId8"/>
    <p:sldId id="497" r:id="rId9"/>
    <p:sldId id="498" r:id="rId10"/>
    <p:sldId id="494" r:id="rId11"/>
    <p:sldId id="500" r:id="rId12"/>
    <p:sldId id="499" r:id="rId13"/>
    <p:sldId id="503" r:id="rId14"/>
    <p:sldId id="3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akli Galdava" initials="IG" lastIdx="3" clrIdx="0">
    <p:extLst>
      <p:ext uri="{19B8F6BF-5375-455C-9EA6-DF929625EA0E}">
        <p15:presenceInfo xmlns:p15="http://schemas.microsoft.com/office/powerpoint/2012/main" userId="S::i.galdava@gexchange.ge::6a0b3fb0-c06c-4e58-b9fd-e24bd124a7c6" providerId="AD"/>
      </p:ext>
    </p:extLst>
  </p:cmAuthor>
  <p:cmAuthor id="2" name="Kato Lolua" initials="KL" lastIdx="4" clrIdx="1">
    <p:extLst>
      <p:ext uri="{19B8F6BF-5375-455C-9EA6-DF929625EA0E}">
        <p15:presenceInfo xmlns:p15="http://schemas.microsoft.com/office/powerpoint/2012/main" userId="17f639061c40ed70" providerId="Windows Live"/>
      </p:ext>
    </p:extLst>
  </p:cmAuthor>
  <p:cmAuthor id="3" name="Irakli Galdava" initials="IG [2]" lastIdx="3" clrIdx="2">
    <p:extLst>
      <p:ext uri="{19B8F6BF-5375-455C-9EA6-DF929625EA0E}">
        <p15:presenceInfo xmlns:p15="http://schemas.microsoft.com/office/powerpoint/2012/main" userId="Irakli Galda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7"/>
    <a:srgbClr val="883C90"/>
    <a:srgbClr val="0083BF"/>
    <a:srgbClr val="C72122"/>
    <a:srgbClr val="0090D0"/>
    <a:srgbClr val="276DAB"/>
    <a:srgbClr val="75BCDC"/>
    <a:srgbClr val="ED7D31"/>
    <a:srgbClr val="E6C9E9"/>
    <a:srgbClr val="CB8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3919" autoAdjust="0"/>
  </p:normalViewPr>
  <p:slideViewPr>
    <p:cSldViewPr snapToGrid="0">
      <p:cViewPr varScale="1">
        <p:scale>
          <a:sx n="109" d="100"/>
          <a:sy n="109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540F0-13A9-4F24-B809-0C468D94699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0E659-3C4D-46E6-BF19-688D6ED49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3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/photos/woman?utm_source=unsplash&amp;utm_medium=referral&amp;utm_content=creditCopyText" TargetMode="External"/><Relationship Id="rId13" Type="http://schemas.openxmlformats.org/officeDocument/2006/relationships/hyperlink" Target="https://unsplash.com/@clayton_cardinalli?utm_source=unsplash&amp;utm_medium=referral&amp;utm_content=creditCopyText" TargetMode="External"/><Relationship Id="rId3" Type="http://schemas.openxmlformats.org/officeDocument/2006/relationships/hyperlink" Target="https://unsplash.com/@julianwan?utm_source=unsplash&amp;utm_medium=referral&amp;utm_content=creditCopyText" TargetMode="External"/><Relationship Id="rId7" Type="http://schemas.openxmlformats.org/officeDocument/2006/relationships/hyperlink" Target="https://unsplash.com/@courtneymcook?utm_source=unsplash&amp;utm_medium=referral&amp;utm_content=creditCopyText" TargetMode="External"/><Relationship Id="rId12" Type="http://schemas.openxmlformats.org/officeDocument/2006/relationships/hyperlink" Target="https://unsplash.com/s/photos/african-business-woma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african-guy?utm_source=unsplash&amp;utm_medium=referral&amp;utm_content=creditCopyText" TargetMode="External"/><Relationship Id="rId11" Type="http://schemas.openxmlformats.org/officeDocument/2006/relationships/hyperlink" Target="https://unsplash.com/@wocintechchat?utm_source=unsplash&amp;utm_medium=referral&amp;utm_content=creditCopyText" TargetMode="External"/><Relationship Id="rId5" Type="http://schemas.openxmlformats.org/officeDocument/2006/relationships/hyperlink" Target="https://unsplash.com/@jtylernix?utm_source=unsplash&amp;utm_medium=referral&amp;utm_content=creditCopyText" TargetMode="External"/><Relationship Id="rId10" Type="http://schemas.openxmlformats.org/officeDocument/2006/relationships/hyperlink" Target="https://www.pexels.com/id-id/foto/bergaya-berpose-duduk-ekspresi-muka-2379429/?utm_content=attributionCopyText&amp;utm_medium=referral&amp;utm_source=pexels" TargetMode="External"/><Relationship Id="rId4" Type="http://schemas.openxmlformats.org/officeDocument/2006/relationships/hyperlink" Target="https://unsplash.com/s/photos/man?utm_source=unsplash&amp;utm_medium=referral&amp;utm_content=creditCopyText" TargetMode="External"/><Relationship Id="rId9" Type="http://schemas.openxmlformats.org/officeDocument/2006/relationships/hyperlink" Target="https://www.pexels.com/id-id/@george-ikwegbu-596824?utm_content=attributionCopyText&amp;utm_medium=referral&amp;utm_source=pexels" TargetMode="External"/><Relationship Id="rId14" Type="http://schemas.openxmlformats.org/officeDocument/2006/relationships/hyperlink" Target="https://unsplash.com/s/photos/team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4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8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2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1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E659-3C4D-46E6-BF19-688D6ED49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85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Julian Wan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5"/>
              </a:rPr>
              <a:t>Tyler Nix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7"/>
              </a:rPr>
              <a:t>Courtney Cook</a:t>
            </a:r>
            <a:r>
              <a:rPr lang="en-US" dirty="0"/>
              <a:t> on </a:t>
            </a:r>
            <a:r>
              <a:rPr lang="en-US" dirty="0" err="1">
                <a:hlinkClick r:id="rId8"/>
              </a:rPr>
              <a:t>Unsplash</a:t>
            </a:r>
            <a:endParaRPr lang="it-IT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 err="1">
                <a:solidFill>
                  <a:srgbClr val="1A1A1A"/>
                </a:solidFill>
                <a:effectLst/>
                <a:latin typeface="-apple-system"/>
              </a:rPr>
              <a:t>Foto</a:t>
            </a:r>
            <a:r>
              <a:rPr lang="en-ID" b="0" i="0" dirty="0">
                <a:solidFill>
                  <a:srgbClr val="1A1A1A"/>
                </a:solidFill>
                <a:effectLst/>
                <a:latin typeface="-apple-system"/>
              </a:rPr>
              <a:t> oleh </a:t>
            </a:r>
            <a:r>
              <a:rPr lang="en-ID" b="1" i="0" u="none" strike="noStrike" dirty="0">
                <a:solidFill>
                  <a:srgbClr val="1A1A1A"/>
                </a:solidFill>
                <a:effectLst/>
                <a:latin typeface="-apple-system"/>
                <a:hlinkClick r:id="rId9"/>
              </a:rPr>
              <a:t>George </a:t>
            </a:r>
            <a:r>
              <a:rPr lang="en-ID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9"/>
              </a:rPr>
              <a:t>Ikwegbu</a:t>
            </a:r>
            <a:r>
              <a:rPr lang="en-ID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lang="en-ID" b="0" i="0" dirty="0" err="1">
                <a:solidFill>
                  <a:srgbClr val="1A1A1A"/>
                </a:solidFill>
                <a:effectLst/>
                <a:latin typeface="-apple-system"/>
              </a:rPr>
              <a:t>dari</a:t>
            </a:r>
            <a:r>
              <a:rPr lang="en-ID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lang="en-ID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10"/>
              </a:rPr>
              <a:t>Pexels</a:t>
            </a:r>
            <a:endParaRPr lang="en-ID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11"/>
              </a:rPr>
              <a:t>Christina @ wocintechchat.com</a:t>
            </a:r>
            <a:r>
              <a:rPr lang="en-US" dirty="0"/>
              <a:t> on </a:t>
            </a:r>
            <a:r>
              <a:rPr lang="en-US" dirty="0" err="1">
                <a:hlinkClick r:id="rId12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13"/>
              </a:rPr>
              <a:t>Clayton </a:t>
            </a:r>
            <a:r>
              <a:rPr lang="en-US" dirty="0" err="1">
                <a:hlinkClick r:id="rId13"/>
              </a:rPr>
              <a:t>Cardinalli</a:t>
            </a:r>
            <a:r>
              <a:rPr lang="en-US" dirty="0"/>
              <a:t> on </a:t>
            </a:r>
            <a:r>
              <a:rPr lang="en-US" dirty="0" err="1">
                <a:hlinkClick r:id="rId1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674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4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8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0D25F1B-25DE-4CEA-81E9-A7E36ABE82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8"/>
            <a:ext cx="11387138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DB8A095-CAD5-496B-8E60-B8097D651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637" y="906736"/>
            <a:ext cx="11387137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DB114B-BAA5-4A2C-AB5F-A283857CEE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638" y="1823267"/>
            <a:ext cx="5284787" cy="742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Text – Arial 16 pts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DC91DB2-DB9D-465A-86E7-70CA7B794A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2768121"/>
            <a:ext cx="5284787" cy="306752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059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Left Text -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33BCFE1-F99D-4573-A46D-C2183A754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A36C2-0CE9-4320-A58B-B677AB9FDA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7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7B0753-05FA-419E-889B-F95C36A1D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CFFB88-B2AB-416E-9CE8-943E63EAF0A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C5766-217F-4656-B171-EC119A4BA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6037580"/>
            <a:ext cx="919743" cy="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5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Left Tex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33BCFE1-F99D-4573-A46D-C2183A754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EA36C2-0CE9-4320-A58B-B677AB9FDA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7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7B0753-05FA-419E-889B-F95C36A1D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4A37347-B4D7-433F-BE0C-47ECF6E65B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de-DE" dirty="0"/>
              <a:t>Image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A0322-0E16-4281-A33C-9BFB8AAD4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6037580"/>
            <a:ext cx="919743" cy="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2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Left Text - Righ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6DF55B-F12C-43E0-9EA4-BCB7C2ACF45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9D816A3-0758-4F38-8259-2299E7DD86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296025" y="2224088"/>
            <a:ext cx="5494338" cy="3611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3117F9D-9ED2-4210-94AB-9797EEB14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50167-F26E-4E03-802D-AA8E340DB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7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9049A06-4048-4616-95B9-BCE7BA211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06D11-EC83-43D5-AF1E-792FC82A06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6037580"/>
            <a:ext cx="919743" cy="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Left Text - Righ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6DF55B-F12C-43E0-9EA4-BCB7C2ACF45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A337AD36-CBB8-4028-B828-09107E70BDE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96025" y="2219123"/>
            <a:ext cx="5492750" cy="3611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56ABBBF-B0D5-452A-8627-9E44D51AB3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CEFFEE-2375-4809-B022-7D3DFAC47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37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3DCC01-7EF5-4D9A-87CD-DC723AFEE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3CD02-A24B-4823-A99B-A9CA6CD14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6037580"/>
            <a:ext cx="919743" cy="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2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Right Text -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9E0C75-2EE5-4930-BB1A-4D1B201D73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398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4C573D-2567-4C60-BAA5-CEAF629C23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3988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D47EFF-6081-4F8C-A387-2F923B1BC5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3988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736F8-595D-4698-9B9F-8D0333FF3FB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78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Right Text -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0138DC-058E-4272-A7E8-1ABD4B5A11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de-DE" dirty="0"/>
              <a:t>Image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89E0C75-2EE5-4930-BB1A-4D1B201D73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398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4C573D-2567-4C60-BAA5-CEAF629C23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3988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D47EFF-6081-4F8C-A387-2F923B1BC5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3988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83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Right Text - Lef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0A6010-8311-4EC7-B5CD-B5E63B8E11A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Table Placeholder 2">
            <a:extLst>
              <a:ext uri="{FF2B5EF4-FFF2-40B4-BE49-F238E27FC236}">
                <a16:creationId xmlns:a16="http://schemas.microsoft.com/office/drawing/2014/main" id="{48810DAF-FF0B-47BE-9ABF-A79B8613F53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224" y="2224088"/>
            <a:ext cx="5494338" cy="3611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01DB59-340A-49DE-80DD-60ACCFCCE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398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B73D4F1-AF49-4B45-A030-12587186F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3988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DC12CA-B091-485F-ABB2-69264A2F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3988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91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1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Right Text - Le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0A6010-8311-4EC7-B5CD-B5E63B8E11A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166DE38E-4608-4CDA-AEBC-6EFEBCE290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2368" y="2219123"/>
            <a:ext cx="5492750" cy="3611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15ECAA-185E-40A1-ADBF-AEEC7EEC2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3988" y="2263775"/>
            <a:ext cx="5284787" cy="35718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3B2CFE1-5169-4D75-B07C-1AA4997E02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3988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113B91-7E74-472E-96B8-FB792595ED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3988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266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- Top White - 2 ColumnsBanner - Top Imag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3F238-A861-4EE9-879D-22F085213DB2}"/>
              </a:ext>
            </a:extLst>
          </p:cNvPr>
          <p:cNvSpPr/>
          <p:nvPr userDrawn="1"/>
        </p:nvSpPr>
        <p:spPr>
          <a:xfrm>
            <a:off x="0" y="0"/>
            <a:ext cx="12192000" cy="226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DFF235-056D-4D86-92BA-81FBB9EB06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8"/>
            <a:ext cx="11387138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53BB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7AACA5-854F-4841-AE83-C702FB7AAB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637" y="906736"/>
            <a:ext cx="11387137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rgbClr val="001C37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66726DB-F7C7-4D8C-BED5-9DFA5E369A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8" y="2665412"/>
            <a:ext cx="5284787" cy="742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Text – Arial 16 pts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CBF1392-4AFC-4C89-BE4F-FF29D4F983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38" y="3610266"/>
            <a:ext cx="5284787" cy="222538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5CCCE49-3D62-498B-9D11-562989722A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03987" y="2665412"/>
            <a:ext cx="5284787" cy="742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Text – Arial 16 pts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4F3AFB4-EABF-4141-8349-092BFD4078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03987" y="3610266"/>
            <a:ext cx="5284787" cy="222538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654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- Top Imag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8A6B0-4280-41D5-BFD7-49EF231B53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2263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7DC450-64B7-4857-B778-F75DF9E0AE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8" y="2665412"/>
            <a:ext cx="5284787" cy="742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Text – Arial 16 pts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4C9000C-30C5-4825-ADB8-43DF120CF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38" y="3610266"/>
            <a:ext cx="5284787" cy="222538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B54F24F-731C-4B4F-8EF1-7A239855B7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03987" y="2665412"/>
            <a:ext cx="5284787" cy="742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Text – Arial 16 pts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72FEDA8-D8DB-46B3-859A-7860B0B0D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03987" y="3610266"/>
            <a:ext cx="5284787" cy="222538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Bullet Points – Arial 16 pts</a:t>
            </a:r>
          </a:p>
          <a:p>
            <a:pPr lvl="1"/>
            <a:r>
              <a:rPr lang="en-US" dirty="0"/>
              <a:t>Second level – Arial 14 pts</a:t>
            </a:r>
          </a:p>
          <a:p>
            <a:pPr lvl="2"/>
            <a:r>
              <a:rPr lang="en-US" dirty="0"/>
              <a:t>Third level – Arial 12 pts </a:t>
            </a:r>
          </a:p>
          <a:p>
            <a:pPr lvl="3"/>
            <a:r>
              <a:rPr lang="en-US" dirty="0"/>
              <a:t>Fourth level – Arial 10.5 pts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92E0A1-9609-438E-903D-1B7AE9CD50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1637" y="1315094"/>
            <a:ext cx="5284787" cy="831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FE9D96-60F2-4204-8ED1-9E2AB4267A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01637"/>
            <a:ext cx="5284787" cy="831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230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1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515C26-F653-485E-9A4D-0AB7D440B8D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592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  <a:endParaRPr lang="en-GB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3ED3B7A-EA58-44E4-B962-7BC68A6480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7" y="4835252"/>
            <a:ext cx="11387138" cy="495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/>
              <a:t>Headline – Arial Bold 28 pts</a:t>
            </a:r>
            <a:endParaRPr lang="en-GB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A96FCD2-655C-4B11-AC6B-3E55B392A4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637" y="5340350"/>
            <a:ext cx="11387137" cy="495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rgbClr val="0053BB"/>
                </a:solidFill>
              </a:defRPr>
            </a:lvl2pPr>
            <a:lvl3pPr marL="914400" indent="0">
              <a:buNone/>
              <a:defRPr sz="2400" b="1">
                <a:solidFill>
                  <a:srgbClr val="0053BB"/>
                </a:solidFill>
              </a:defRPr>
            </a:lvl3pPr>
            <a:lvl4pPr marL="1371600" indent="0">
              <a:buNone/>
              <a:defRPr sz="2400" b="1">
                <a:solidFill>
                  <a:srgbClr val="0053BB"/>
                </a:solidFill>
              </a:defRPr>
            </a:lvl4pPr>
            <a:lvl5pPr marL="1828800" indent="0">
              <a:buNone/>
              <a:defRPr sz="2400" b="1">
                <a:solidFill>
                  <a:srgbClr val="0053BB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– Arial 18 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927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85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3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8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7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7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4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6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12D4-3113-41A8-A95C-DB6AEF94512F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33DB3-4772-4320-BD84-EAA8B07D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8906A-2F57-4599-B380-9FACB932563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31" y="6037580"/>
            <a:ext cx="919743" cy="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426">
          <p15:clr>
            <a:srgbClr val="F26B43"/>
          </p15:clr>
        </p15:guide>
        <p15:guide id="4" orient="horz" pos="4066">
          <p15:clr>
            <a:srgbClr val="F26B43"/>
          </p15:clr>
        </p15:guide>
        <p15:guide id="5" orient="horz" pos="253">
          <p15:clr>
            <a:srgbClr val="F26B43"/>
          </p15:clr>
        </p15:guide>
        <p15:guide id="6" pos="253">
          <p15:clr>
            <a:srgbClr val="F26B43"/>
          </p15:clr>
        </p15:guide>
        <p15:guide id="7" pos="3966">
          <p15:clr>
            <a:srgbClr val="F26B43"/>
          </p15:clr>
        </p15:guide>
        <p15:guide id="8" pos="3712">
          <p15:clr>
            <a:srgbClr val="F26B43"/>
          </p15:clr>
        </p15:guide>
        <p15:guide id="9" orient="horz" pos="1426">
          <p15:clr>
            <a:srgbClr val="F26B43"/>
          </p15:clr>
        </p15:guide>
        <p15:guide id="10" orient="horz" pos="2893">
          <p15:clr>
            <a:srgbClr val="F26B43"/>
          </p15:clr>
        </p15:guide>
        <p15:guide id="11" orient="horz" pos="36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png"/><Relationship Id="rId3" Type="http://schemas.openxmlformats.org/officeDocument/2006/relationships/tags" Target="../tags/tag2.xml"/><Relationship Id="rId21" Type="http://schemas.openxmlformats.org/officeDocument/2006/relationships/image" Target="../media/image4.png"/><Relationship Id="rId7" Type="http://schemas.openxmlformats.org/officeDocument/2006/relationships/image" Target="../media/image30.emf"/><Relationship Id="rId12" Type="http://schemas.openxmlformats.org/officeDocument/2006/relationships/image" Target="../media/image35.jpg"/><Relationship Id="rId17" Type="http://schemas.openxmlformats.org/officeDocument/2006/relationships/image" Target="../media/image40.png"/><Relationship Id="rId2" Type="http://schemas.openxmlformats.org/officeDocument/2006/relationships/tags" Target="../tags/tag1.xml"/><Relationship Id="rId16" Type="http://schemas.openxmlformats.org/officeDocument/2006/relationships/image" Target="../media/image39.png"/><Relationship Id="rId20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4.jpe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mailto:PhotonMining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351" y="2225877"/>
            <a:ext cx="6996800" cy="2107707"/>
          </a:xfrm>
        </p:spPr>
        <p:txBody>
          <a:bodyPr>
            <a:noAutofit/>
          </a:bodyPr>
          <a:lstStyle/>
          <a:p>
            <a:pPr algn="ctr"/>
            <a:r>
              <a:rPr lang="en-US" sz="7000" b="1" dirty="0">
                <a:solidFill>
                  <a:srgbClr val="0083BF"/>
                </a:solidFill>
                <a:latin typeface="Mark GEO CAPS SemiBold" panose="020B0804020101010102" pitchFamily="34" charset="0"/>
              </a:rPr>
              <a:t>PhotonMining©</a:t>
            </a:r>
            <a:r>
              <a:rPr lang="en-US" b="1" dirty="0">
                <a:solidFill>
                  <a:srgbClr val="0083BF"/>
                </a:solidFill>
                <a:latin typeface="Mark GEO CAPS SemiBold" panose="020B0804020101010102" pitchFamily="34" charset="0"/>
              </a:rPr>
              <a:t/>
            </a:r>
            <a:br>
              <a:rPr lang="en-US" b="1" dirty="0">
                <a:solidFill>
                  <a:srgbClr val="0083BF"/>
                </a:solidFill>
                <a:latin typeface="Mark GEO CAPS SemiBold" panose="020B0804020101010102" pitchFamily="34" charset="0"/>
              </a:rPr>
            </a:br>
            <a: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>Creating Opportunities</a:t>
            </a:r>
            <a:b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</a:br>
            <a: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/>
            </a:r>
            <a:b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</a:br>
            <a: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/>
            </a:r>
            <a:b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</a:br>
            <a: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/>
            </a:r>
            <a:br>
              <a:rPr lang="en-US" sz="22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</a:br>
            <a:r>
              <a:rPr lang="en-US" sz="30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>SENIOR DESIGN PROJECT – CLASS OF 2021</a:t>
            </a:r>
            <a:br>
              <a:rPr lang="en-US" sz="30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</a:br>
            <a:r>
              <a:rPr lang="en-US" sz="3000" b="1" dirty="0">
                <a:solidFill>
                  <a:srgbClr val="7030A0"/>
                </a:solidFill>
                <a:latin typeface="Mark GEO CAPS SemiBold" panose="020B0804020101010102" pitchFamily="34" charset="0"/>
              </a:rPr>
              <a:t>Electrical &amp; Computer Engineering</a:t>
            </a:r>
            <a:endParaRPr lang="en-US" sz="3000" b="1" dirty="0">
              <a:solidFill>
                <a:srgbClr val="0083BF"/>
              </a:solidFill>
              <a:latin typeface="Mark GEO CAPS Light" panose="020B0804020101010102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A3CC9-20E7-4AA4-96DB-3EF76024A4C7}"/>
              </a:ext>
            </a:extLst>
          </p:cNvPr>
          <p:cNvGrpSpPr/>
          <p:nvPr/>
        </p:nvGrpSpPr>
        <p:grpSpPr>
          <a:xfrm>
            <a:off x="563977" y="314668"/>
            <a:ext cx="4677430" cy="6247714"/>
            <a:chOff x="563977" y="314668"/>
            <a:chExt cx="4677430" cy="624771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511CE9-399E-4575-829C-7F5FE17866F3}"/>
                </a:ext>
              </a:extLst>
            </p:cNvPr>
            <p:cNvGrpSpPr/>
            <p:nvPr/>
          </p:nvGrpSpPr>
          <p:grpSpPr>
            <a:xfrm>
              <a:off x="3686486" y="2058360"/>
              <a:ext cx="979395" cy="962026"/>
              <a:chOff x="1713311" y="1666875"/>
              <a:chExt cx="979395" cy="96202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1E8C7B-D385-45B2-BED5-E8B34FD80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0C1675-9BBC-431D-B32C-36AB64ED4E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0F53DA5-DD06-475B-95D5-8AD3D9A67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56D13E-C01C-4998-AFC9-65BCB2E68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4008505-7955-4832-8A92-D9EACDB5E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87B9D60-3DB3-4063-BE49-9F9913843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D102AF9-BCC3-4215-8BC0-F102FEE9BF0B}"/>
                </a:ext>
              </a:extLst>
            </p:cNvPr>
            <p:cNvGrpSpPr/>
            <p:nvPr/>
          </p:nvGrpSpPr>
          <p:grpSpPr>
            <a:xfrm>
              <a:off x="4262012" y="314668"/>
              <a:ext cx="979395" cy="962026"/>
              <a:chOff x="1713311" y="1666875"/>
              <a:chExt cx="979395" cy="962026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7049D2A-7656-4C18-AFFF-F4DD0FC02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D7C792B-9779-4772-89E8-99A48AC9A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8029D9D-6A81-4111-81F2-5B1833144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64B688-CD73-43FE-B24F-B83720971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9454E79-F489-48DA-B425-87EBF1DEF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923A501-C651-443E-B2BA-C7B3939C1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B9BC007-5D0F-4252-8CAB-805894B46B0C}"/>
                </a:ext>
              </a:extLst>
            </p:cNvPr>
            <p:cNvGrpSpPr/>
            <p:nvPr/>
          </p:nvGrpSpPr>
          <p:grpSpPr>
            <a:xfrm>
              <a:off x="600778" y="2504874"/>
              <a:ext cx="979395" cy="962026"/>
              <a:chOff x="1713311" y="1666875"/>
              <a:chExt cx="979395" cy="96202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B77CB4A-2DFD-4A8A-B25D-9DCD09A9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F4A064A-4455-4269-82C3-ACA69EBFF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197895-D16D-4518-81B1-156442117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64EE518-BC0F-4E4C-97D4-F0B8A17A6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934BDE4-EFAA-4E1C-862A-E8521AAEB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EE160DF-B846-4CA1-B60C-6E476C8E0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1D36C74-6132-4956-871E-A41A36265A47}"/>
                </a:ext>
              </a:extLst>
            </p:cNvPr>
            <p:cNvGrpSpPr/>
            <p:nvPr/>
          </p:nvGrpSpPr>
          <p:grpSpPr>
            <a:xfrm>
              <a:off x="1824778" y="2566973"/>
              <a:ext cx="979395" cy="962026"/>
              <a:chOff x="1713311" y="1666875"/>
              <a:chExt cx="979395" cy="96202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3D3E966-0DDC-41D2-AAD2-3CBC8BB29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8F353C-B19E-41A6-B33A-C9BF3F69D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5FEFCD5-6AC4-42C4-BCEF-77594314C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3C8A0AE-514F-4140-A0C4-5C3F63C60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992168D-2D3A-4BA9-B462-2B03CB45A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DACF3BB-6389-4B57-B144-57FEB3DA6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81B26C3-56B7-457F-B11D-49989B9B73F2}"/>
                </a:ext>
              </a:extLst>
            </p:cNvPr>
            <p:cNvGrpSpPr/>
            <p:nvPr/>
          </p:nvGrpSpPr>
          <p:grpSpPr>
            <a:xfrm>
              <a:off x="3662002" y="880055"/>
              <a:ext cx="979395" cy="962026"/>
              <a:chOff x="1713311" y="1666875"/>
              <a:chExt cx="979395" cy="962026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3424450-46AF-47B7-AECE-279F59EC6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750CFB-DD0B-4789-86BF-90D53AEC1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4D0C3E5-E4AF-4BCA-89A8-D2E086724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A7A60B5-CC11-4912-8097-B57510CDF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62F854D-5E11-4240-BF78-FA988B34A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978CD04-2AEE-4665-885A-05551DA0E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E45820-CA26-4FF9-ACD5-E345D99D7297}"/>
                </a:ext>
              </a:extLst>
            </p:cNvPr>
            <p:cNvGrpSpPr/>
            <p:nvPr/>
          </p:nvGrpSpPr>
          <p:grpSpPr>
            <a:xfrm>
              <a:off x="563977" y="1328713"/>
              <a:ext cx="979395" cy="962026"/>
              <a:chOff x="1713311" y="1666875"/>
              <a:chExt cx="979395" cy="962026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71F9CC5-D7A2-4F47-9ED5-D3D23821C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DE450BD-95B0-410B-B8C9-26CE30DEB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396181A-F728-46FA-ADA5-DD938E53F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F04F689-0B73-4090-8448-B43F622A8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FF9F6-78E8-4AE4-854F-97394769D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A49655C-1718-4258-AD1C-E55F45546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52FFCF7-A693-4A69-9155-0E1C97784D5B}"/>
                </a:ext>
              </a:extLst>
            </p:cNvPr>
            <p:cNvGrpSpPr/>
            <p:nvPr/>
          </p:nvGrpSpPr>
          <p:grpSpPr>
            <a:xfrm>
              <a:off x="1179171" y="1945797"/>
              <a:ext cx="979395" cy="962026"/>
              <a:chOff x="1713311" y="1666875"/>
              <a:chExt cx="979395" cy="962026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7063BD-0693-4367-B10E-8F4136AB2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2B68F31-366C-4D09-9D83-BA82987CA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90B1A62-EEB4-4F15-9CA9-0F85EB24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F82B0A0-66E4-47E3-BF42-63056F0BE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6D279E3-D1BD-40CD-9DDF-CE1667829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5E54500-9721-4745-913F-51365C839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8926763-7848-4C7D-A287-3D032D104548}"/>
                </a:ext>
              </a:extLst>
            </p:cNvPr>
            <p:cNvGrpSpPr/>
            <p:nvPr/>
          </p:nvGrpSpPr>
          <p:grpSpPr>
            <a:xfrm>
              <a:off x="1826488" y="1438544"/>
              <a:ext cx="979395" cy="962026"/>
              <a:chOff x="1713311" y="1666875"/>
              <a:chExt cx="979395" cy="962026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4767938-492F-4B84-B889-64D4A1F0E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6F519E9-9EA1-4575-83D3-264623966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57F044B-6AD8-4AAE-AA3F-6BF4D664C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DE25F4B-B61C-4CCD-9D85-87A7FEA10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FE8BF3A-7CC5-410E-9238-085164E86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200EDE9-1FCF-4467-8681-A6D17E37F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12A255-BC93-418B-BC0D-AE62C41CEEED}"/>
                </a:ext>
              </a:extLst>
            </p:cNvPr>
            <p:cNvGrpSpPr/>
            <p:nvPr/>
          </p:nvGrpSpPr>
          <p:grpSpPr>
            <a:xfrm>
              <a:off x="3041413" y="1449303"/>
              <a:ext cx="979395" cy="962026"/>
              <a:chOff x="1713311" y="1666875"/>
              <a:chExt cx="979395" cy="962026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7A7E3C2-AF3A-42CC-AEAC-9A98C49FF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DD619861-88E3-4622-A37F-D3B792AF4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57826CF-D918-4CC8-8999-E5C7DE92E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0970848-44E4-4469-9AC2-E55BC02C8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690CC35-A6DC-46F4-A46D-445BC5285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5055AC2-2798-4B27-9FB4-CE5D01CD8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20EA77F-35FC-4DE0-9DA7-973E38D95E9C}"/>
                </a:ext>
              </a:extLst>
            </p:cNvPr>
            <p:cNvGrpSpPr/>
            <p:nvPr/>
          </p:nvGrpSpPr>
          <p:grpSpPr>
            <a:xfrm>
              <a:off x="2456098" y="2063452"/>
              <a:ext cx="979395" cy="962026"/>
              <a:chOff x="1713311" y="1666875"/>
              <a:chExt cx="979395" cy="962026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458D323-3CED-430F-9A67-4BFB56DEC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F1EAFBA-E6E3-4AB8-B2EB-D10B7087E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C936371-6679-4CC3-8C7A-BBF61B71A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E118BF55-7A78-4A8C-A78F-F3F14752B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9C6DF7E-F47F-43BE-88D4-004485D9F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11DF6AD-ADE1-41E5-A622-7527A14C5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E824871-F436-431D-9792-FD5F1906C614}"/>
                </a:ext>
              </a:extLst>
            </p:cNvPr>
            <p:cNvGrpSpPr/>
            <p:nvPr/>
          </p:nvGrpSpPr>
          <p:grpSpPr>
            <a:xfrm>
              <a:off x="3082483" y="2660219"/>
              <a:ext cx="979395" cy="962026"/>
              <a:chOff x="1713311" y="1666875"/>
              <a:chExt cx="979395" cy="962026"/>
            </a:xfrm>
          </p:grpSpPr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CC4BF81-3431-494E-B7DD-44A64FEC1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591EAB0-4740-41BD-A50D-B3634E51B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9B536FD-DB80-483D-9E8C-9DAC8CE74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6978332-E4C0-4AF0-AF25-0EB4AFE52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6D71C9B3-1893-41D2-88F7-4E3E5B40E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7CC2254-F61C-40AF-8D9B-4E26297AF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2262B6B-F748-48EC-83D1-976038F2D6B2}"/>
                </a:ext>
              </a:extLst>
            </p:cNvPr>
            <p:cNvGrpSpPr/>
            <p:nvPr/>
          </p:nvGrpSpPr>
          <p:grpSpPr>
            <a:xfrm>
              <a:off x="2470979" y="3191881"/>
              <a:ext cx="979395" cy="962026"/>
              <a:chOff x="1713311" y="1666875"/>
              <a:chExt cx="979395" cy="962026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BDB7BA5-052B-4ECB-9F09-393291F81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BAB736F-77DE-48D0-B981-4DCDB3A7F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A05FED6-84A4-4166-8CE8-6599596CB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ED781B5-66DF-473C-951A-CD52D9755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4671F31-A7FD-45F9-A13B-C46E02D3D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A606E76-13D3-4B27-A3A6-43D72C03C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72C73E63-EA91-40F8-86D6-E982CF22CA58}"/>
                </a:ext>
              </a:extLst>
            </p:cNvPr>
            <p:cNvGrpSpPr/>
            <p:nvPr/>
          </p:nvGrpSpPr>
          <p:grpSpPr>
            <a:xfrm>
              <a:off x="1213102" y="3120882"/>
              <a:ext cx="979395" cy="962026"/>
              <a:chOff x="1713311" y="1666875"/>
              <a:chExt cx="979395" cy="962026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8699D65B-3E49-46CC-B0E9-434DEB5A8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3BE56E65-3A0A-4F62-A064-1DD02E7B8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EBAB5C0-9016-4CBA-A3C2-2DB02DA2D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E026637-16CA-4726-AA8E-58AE45D80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C091D37B-961C-416C-B2B4-62DB282A7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4A949C4B-37DD-488D-A31D-56C621798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73C4A9E3-F70D-4EBF-A4FD-0F70ADCE7D88}"/>
                </a:ext>
              </a:extLst>
            </p:cNvPr>
            <p:cNvGrpSpPr/>
            <p:nvPr/>
          </p:nvGrpSpPr>
          <p:grpSpPr>
            <a:xfrm>
              <a:off x="620422" y="3707415"/>
              <a:ext cx="979395" cy="962026"/>
              <a:chOff x="1713311" y="1666875"/>
              <a:chExt cx="979395" cy="962026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909C5E9-6FA9-47A7-A7D4-6A1B24079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50622765-3B9D-4B93-8FCF-43CCEF42C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D15E430-8999-42C3-B933-0FF5D9FFF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A9362EC9-F912-4E43-BDC7-3727A50F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42D335B-076E-4503-8EA3-6CA3B750E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5397C03-07B5-4509-A64E-725BABCD5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61F3ECF1-1E6A-48CA-B876-2473CAB87613}"/>
                </a:ext>
              </a:extLst>
            </p:cNvPr>
            <p:cNvGrpSpPr/>
            <p:nvPr/>
          </p:nvGrpSpPr>
          <p:grpSpPr>
            <a:xfrm>
              <a:off x="1232746" y="4323423"/>
              <a:ext cx="979395" cy="962026"/>
              <a:chOff x="1713311" y="1666875"/>
              <a:chExt cx="979395" cy="962026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148333B-4682-487F-850C-1416B3451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A298FE6-624A-4F48-87ED-B398BFEBD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3A9C6EE4-0972-4A86-A3D2-E35DD8685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6B969AB-0039-4F48-B1E1-DE5A4BDEE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6F019314-9F10-4F56-B0BD-DAFF23EA2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FE0728F-089C-4489-A0ED-6C6E6A869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943EC7E-81C6-4BE0-9D39-49E5B5CA1F78}"/>
                </a:ext>
              </a:extLst>
            </p:cNvPr>
            <p:cNvGrpSpPr/>
            <p:nvPr/>
          </p:nvGrpSpPr>
          <p:grpSpPr>
            <a:xfrm>
              <a:off x="1853893" y="4927904"/>
              <a:ext cx="979395" cy="962026"/>
              <a:chOff x="1713311" y="1666875"/>
              <a:chExt cx="979395" cy="962026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24E316B8-8030-4E91-9F8C-F37380095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63F932E-DC38-4FA2-86D5-216B5D5B9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1FA25E4-A258-4A29-A9A2-774CB081E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4F99A60-BF20-4FF3-AE54-85C4F8AD2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5A375B4-2606-49D0-A47B-D7F72833F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946728F-B4BC-4024-B585-80F141004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D33DCE4-CD24-4425-9DE8-53DBE1DBC631}"/>
                </a:ext>
              </a:extLst>
            </p:cNvPr>
            <p:cNvGrpSpPr/>
            <p:nvPr/>
          </p:nvGrpSpPr>
          <p:grpSpPr>
            <a:xfrm>
              <a:off x="2466217" y="5543912"/>
              <a:ext cx="979395" cy="962026"/>
              <a:chOff x="1713311" y="1666875"/>
              <a:chExt cx="979395" cy="962026"/>
            </a:xfrm>
          </p:grpSpPr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66FF8217-9DCC-47E1-82C0-75B97786A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4A566F2-2C80-4205-8939-2DC345857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A0BA5951-A748-41C7-AEE3-E1A71F03D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5407DA3-9D10-4909-9992-FC958D5F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779A6C99-0246-4AF4-AB97-B0DF9469C3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FD47CA30-B51B-45D1-80B7-5FA45F482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269B776-9741-4630-99C7-0B0BECAAEE86}"/>
                </a:ext>
              </a:extLst>
            </p:cNvPr>
            <p:cNvGrpSpPr/>
            <p:nvPr/>
          </p:nvGrpSpPr>
          <p:grpSpPr>
            <a:xfrm>
              <a:off x="638770" y="4880647"/>
              <a:ext cx="979395" cy="962026"/>
              <a:chOff x="1713311" y="1666875"/>
              <a:chExt cx="979395" cy="962026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80BD1762-DFE8-49C2-889C-D1DF534FA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341E6DC2-3903-4E1F-98D3-C9E955F94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CAC9E392-6AD5-46A2-AE62-AFBDEC03A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BB3C85A1-903C-4C19-831C-B569DEBE3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4AFD8F62-7BA9-41AD-846A-6DA2D2A7E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CA36D2C-AFA8-4E70-AC2D-CB9897F32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B44B171-44E0-4510-8892-817CEAA4CCFF}"/>
                </a:ext>
              </a:extLst>
            </p:cNvPr>
            <p:cNvGrpSpPr/>
            <p:nvPr/>
          </p:nvGrpSpPr>
          <p:grpSpPr>
            <a:xfrm>
              <a:off x="1251094" y="5496655"/>
              <a:ext cx="979395" cy="962026"/>
              <a:chOff x="1713311" y="1666875"/>
              <a:chExt cx="979395" cy="962026"/>
            </a:xfrm>
          </p:grpSpPr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5B2E1583-D4F5-485A-B501-23F84E64DC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E4EA2C39-B971-464B-A60A-3A888EB8C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FA03E30B-CF6F-4669-87C2-32234815D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FD39972-17C7-4A0F-A978-5821B2CD9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008CCAC9-AD17-4578-8B02-0D9DF88CD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783C6A89-5675-44EA-B36B-21DE47FD2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9FFCD23-1ABA-4751-858C-DED933307A3E}"/>
                </a:ext>
              </a:extLst>
            </p:cNvPr>
            <p:cNvGrpSpPr/>
            <p:nvPr/>
          </p:nvGrpSpPr>
          <p:grpSpPr>
            <a:xfrm>
              <a:off x="1844140" y="3758276"/>
              <a:ext cx="979395" cy="962026"/>
              <a:chOff x="1713311" y="1666875"/>
              <a:chExt cx="979395" cy="962026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4FFD2079-448F-4DB6-88CE-841210E14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E55A33A-A971-4400-AB4F-110085A86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367AF413-34C2-4ED4-A828-3793039D3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D0AFBF27-A47B-4BBA-9CEC-AC0A4678C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5CA5F78-2E81-42B3-B8A5-9E344871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9AFF1F51-3384-4FDB-A083-4E14D373D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BE915B7-93D1-43AA-ADEF-4FD75D2D46BA}"/>
                </a:ext>
              </a:extLst>
            </p:cNvPr>
            <p:cNvGrpSpPr/>
            <p:nvPr/>
          </p:nvGrpSpPr>
          <p:grpSpPr>
            <a:xfrm>
              <a:off x="2456464" y="4374284"/>
              <a:ext cx="979395" cy="962026"/>
              <a:chOff x="1713311" y="1666875"/>
              <a:chExt cx="979395" cy="962026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72E19E85-48E1-4E9D-98ED-6873500A3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B2AE4FC-1274-4D1E-9317-278A8FA7A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70E0A035-D46E-448C-8775-2525569ED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C717877-661E-45C6-9E1B-6D6DC3A86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5CF4B55B-00FD-4966-BC7E-DC84D00C4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F089BD01-049F-4414-A760-8E2E0766D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D1D12B93-EFB0-4764-B80C-AB2AC15E2708}"/>
                </a:ext>
              </a:extLst>
            </p:cNvPr>
            <p:cNvGrpSpPr/>
            <p:nvPr/>
          </p:nvGrpSpPr>
          <p:grpSpPr>
            <a:xfrm>
              <a:off x="3102127" y="4999854"/>
              <a:ext cx="979395" cy="962026"/>
              <a:chOff x="1713311" y="1666875"/>
              <a:chExt cx="979395" cy="962026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6038444C-EA66-457D-A971-1692A0A5D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54762240-128B-40C0-A0E0-4958F48E2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E2938BC-5CB9-4D4A-8359-2707A50E8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B7F0725-8AF0-4C79-A311-3A8C19D82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5169A96-5F78-4FA8-BBF8-0F4A41699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96958AB-A1DF-4CAF-8157-72C6310E4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DD14F3D-AA3B-4137-BF88-954A357CF891}"/>
                </a:ext>
              </a:extLst>
            </p:cNvPr>
            <p:cNvGrpSpPr/>
            <p:nvPr/>
          </p:nvGrpSpPr>
          <p:grpSpPr>
            <a:xfrm>
              <a:off x="3083335" y="3808124"/>
              <a:ext cx="979395" cy="962026"/>
              <a:chOff x="1713311" y="1666875"/>
              <a:chExt cx="979395" cy="962026"/>
            </a:xfrm>
          </p:grpSpPr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CEB0CBF-2CA5-4918-B9F4-FF5A438BF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A168D55-CC90-41AB-BA51-976020B2D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6DA17598-E8A5-43C3-A987-474A2A30E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5FE8D9C-FCA2-46A7-A23D-9369107B3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EAE802-CCB2-4780-9778-7E750A21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6DF4D47-4DBF-4FCC-8DA0-E51CF2AC1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14A7236-DF90-4D4C-85FF-AC9885E7EB99}"/>
                </a:ext>
              </a:extLst>
            </p:cNvPr>
            <p:cNvGrpSpPr/>
            <p:nvPr/>
          </p:nvGrpSpPr>
          <p:grpSpPr>
            <a:xfrm>
              <a:off x="3706725" y="5600356"/>
              <a:ext cx="979395" cy="962026"/>
              <a:chOff x="1713311" y="1666875"/>
              <a:chExt cx="979395" cy="962026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F98AB3B5-CF0B-4B88-BCED-A7DC85136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DCAF258-46DA-4B44-AC84-CE22E2E8E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F3B8E638-91E0-465D-9D80-78261F73C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9D1C352-7FAB-4B0C-BA32-653CAEEF2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2968B4F-EC11-4D85-8743-64B1E3B4A5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476CD739-5964-47AA-AA52-336C26F9E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8BB27562-B098-4261-99F3-489C61A0A993}"/>
                </a:ext>
              </a:extLst>
            </p:cNvPr>
            <p:cNvGrpSpPr/>
            <p:nvPr/>
          </p:nvGrpSpPr>
          <p:grpSpPr>
            <a:xfrm>
              <a:off x="3713762" y="4427914"/>
              <a:ext cx="979395" cy="962026"/>
              <a:chOff x="1713311" y="1666875"/>
              <a:chExt cx="979395" cy="962026"/>
            </a:xfrm>
          </p:grpSpPr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B79A5B2-CE75-42A3-90FD-24AB81283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72B4A54-51A8-4DEE-81FB-6A08EAEB4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F2EEA19-8E69-437B-9996-4965FA416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85FF09B-092F-49F8-804B-B0F7B6751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6763AD79-DFC8-4B35-93A3-FD118DBA0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FB78AD28-C4AC-4311-970C-F426E1756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807FCB23-4DC0-4F52-B032-A4F73C7769DF}"/>
                </a:ext>
              </a:extLst>
            </p:cNvPr>
            <p:cNvGrpSpPr/>
            <p:nvPr/>
          </p:nvGrpSpPr>
          <p:grpSpPr>
            <a:xfrm>
              <a:off x="3677479" y="3255594"/>
              <a:ext cx="979395" cy="962026"/>
              <a:chOff x="1713311" y="1666875"/>
              <a:chExt cx="979395" cy="962026"/>
            </a:xfrm>
          </p:grpSpPr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CB0485C-F481-4BD8-B326-E3671F64F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7049E073-1E37-4A52-9A06-EADE0C37E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6E1B03BB-4A24-4286-A353-7A59AAF13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8B278C2F-E1C1-406C-AC65-229629FD6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D6BAA47F-5AC7-4953-A414-E944D0779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D947914B-3F88-49F5-AEC9-6D069A202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3" y="-1958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26" y="-7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 smtClean="0">
                <a:solidFill>
                  <a:schemeClr val="accent1"/>
                </a:solidFill>
              </a:rPr>
              <a:t>Mechanical Parts</a:t>
            </a:r>
            <a:endParaRPr lang="en-US" sz="45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26" y="-411651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0" y="917942"/>
            <a:ext cx="4239357" cy="5652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4" y="917942"/>
            <a:ext cx="4272542" cy="56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26" y="-7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 smtClean="0">
                <a:solidFill>
                  <a:schemeClr val="accent1"/>
                </a:solidFill>
              </a:rPr>
              <a:t>Final Product</a:t>
            </a:r>
            <a:endParaRPr lang="en-US" sz="45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26" y="-411651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636" y="1689222"/>
            <a:ext cx="5284177" cy="3963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8409" y="1711623"/>
            <a:ext cx="5463381" cy="40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BE8322-594D-409B-A119-ED3FE2949C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6" imgW="351" imgH="351" progId="TCLayout.ActiveDocument.1">
                  <p:embed/>
                </p:oleObj>
              </mc:Choice>
              <mc:Fallback>
                <p:oleObj name="think-cell Slide" r:id="rId6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BE8322-594D-409B-A119-ED3FE2949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5F6290-BDC6-4645-9368-323A23A181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4" name="Picture 163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C7368C4-2906-4ECA-8FF9-C11C186EA9D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78" b="27490"/>
          <a:stretch/>
        </p:blipFill>
        <p:spPr>
          <a:xfrm>
            <a:off x="0" y="2409370"/>
            <a:ext cx="12192000" cy="38390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DB48CE-712B-48E9-A7A8-E0602D21BE7A}"/>
              </a:ext>
            </a:extLst>
          </p:cNvPr>
          <p:cNvSpPr/>
          <p:nvPr/>
        </p:nvSpPr>
        <p:spPr>
          <a:xfrm>
            <a:off x="584200" y="1689100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0C77DF-7A34-4158-B157-9A069DF1E9F3}"/>
              </a:ext>
            </a:extLst>
          </p:cNvPr>
          <p:cNvSpPr/>
          <p:nvPr/>
        </p:nvSpPr>
        <p:spPr>
          <a:xfrm>
            <a:off x="2974912" y="1689100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9494E7-37EE-4EB4-992E-EC98EB66B80E}"/>
              </a:ext>
            </a:extLst>
          </p:cNvPr>
          <p:cNvSpPr/>
          <p:nvPr/>
        </p:nvSpPr>
        <p:spPr>
          <a:xfrm>
            <a:off x="5365624" y="1689100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890376-012F-4F8F-B140-C464524957DC}"/>
              </a:ext>
            </a:extLst>
          </p:cNvPr>
          <p:cNvSpPr/>
          <p:nvPr/>
        </p:nvSpPr>
        <p:spPr>
          <a:xfrm>
            <a:off x="7756336" y="1689100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2410F0E-E7A5-426E-8B6D-B7F8EF7B2701}"/>
              </a:ext>
            </a:extLst>
          </p:cNvPr>
          <p:cNvSpPr/>
          <p:nvPr/>
        </p:nvSpPr>
        <p:spPr>
          <a:xfrm>
            <a:off x="10147047" y="1689100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DC4A-9BA3-4814-BFC6-01FA2A7E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</a:t>
            </a:r>
            <a:r>
              <a:rPr lang="en-US" b="1" dirty="0"/>
              <a:t>e</a:t>
            </a:r>
            <a:r>
              <a:rPr lang="en-US" b="1" dirty="0" smtClean="0"/>
              <a:t>t </a:t>
            </a:r>
            <a:r>
              <a:rPr lang="en-US" b="1" dirty="0" smtClean="0"/>
              <a:t>Our Team</a:t>
            </a:r>
            <a:endParaRPr lang="en-ID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C00CC4-1809-4497-9E0B-12D983576375}"/>
              </a:ext>
            </a:extLst>
          </p:cNvPr>
          <p:cNvSpPr/>
          <p:nvPr/>
        </p:nvSpPr>
        <p:spPr>
          <a:xfrm>
            <a:off x="0" y="2409370"/>
            <a:ext cx="12192000" cy="3839029"/>
          </a:xfrm>
          <a:prstGeom prst="rect">
            <a:avLst/>
          </a:prstGeom>
          <a:gradFill>
            <a:gsLst>
              <a:gs pos="100000">
                <a:schemeClr val="tx2">
                  <a:alpha val="84000"/>
                </a:schemeClr>
              </a:gs>
              <a:gs pos="0">
                <a:schemeClr val="accent2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B9880A-E4A9-4130-923C-75B003A50C98}"/>
              </a:ext>
            </a:extLst>
          </p:cNvPr>
          <p:cNvSpPr txBox="1">
            <a:spLocks/>
          </p:cNvSpPr>
          <p:nvPr/>
        </p:nvSpPr>
        <p:spPr>
          <a:xfrm>
            <a:off x="584200" y="3188351"/>
            <a:ext cx="146050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Tsotne</a:t>
            </a:r>
            <a:r>
              <a:rPr lang="en-US" sz="1600" i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Karchava</a:t>
            </a:r>
            <a:endParaRPr lang="en-US" sz="1600" i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BA239C-AA07-48D8-8EC6-FF7560D30710}"/>
              </a:ext>
            </a:extLst>
          </p:cNvPr>
          <p:cNvSpPr/>
          <p:nvPr/>
        </p:nvSpPr>
        <p:spPr>
          <a:xfrm>
            <a:off x="533400" y="3606656"/>
            <a:ext cx="1562100" cy="2853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F8C01-8D0D-4B62-96EA-E0F9AE869A9F}"/>
              </a:ext>
            </a:extLst>
          </p:cNvPr>
          <p:cNvSpPr/>
          <p:nvPr/>
        </p:nvSpPr>
        <p:spPr>
          <a:xfrm>
            <a:off x="896870" y="3641625"/>
            <a:ext cx="83516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El.Engineer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B1B344-42E2-42A7-AA21-573D8DBE26F8}"/>
              </a:ext>
            </a:extLst>
          </p:cNvPr>
          <p:cNvSpPr/>
          <p:nvPr/>
        </p:nvSpPr>
        <p:spPr>
          <a:xfrm>
            <a:off x="521976" y="4392370"/>
            <a:ext cx="1562100" cy="285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6C844-D959-4F07-BD26-4DC1C5E704D7}"/>
              </a:ext>
            </a:extLst>
          </p:cNvPr>
          <p:cNvSpPr/>
          <p:nvPr/>
        </p:nvSpPr>
        <p:spPr>
          <a:xfrm>
            <a:off x="753839" y="4437604"/>
            <a:ext cx="112479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Responsible for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D006539-E0AB-479B-BF60-50CBF5E37036}"/>
              </a:ext>
            </a:extLst>
          </p:cNvPr>
          <p:cNvSpPr txBox="1">
            <a:spLocks/>
          </p:cNvSpPr>
          <p:nvPr/>
        </p:nvSpPr>
        <p:spPr>
          <a:xfrm>
            <a:off x="2974912" y="3188351"/>
            <a:ext cx="146050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Dachi</a:t>
            </a:r>
            <a:r>
              <a:rPr lang="en-US" sz="1600" i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Janeldze</a:t>
            </a:r>
            <a:endParaRPr lang="en-US" sz="1600" i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A93CA2D-57AA-4B8C-ACBB-0AE5346C7791}"/>
              </a:ext>
            </a:extLst>
          </p:cNvPr>
          <p:cNvSpPr/>
          <p:nvPr/>
        </p:nvSpPr>
        <p:spPr>
          <a:xfrm>
            <a:off x="2924112" y="3606656"/>
            <a:ext cx="1562100" cy="2853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CC6F10-F388-4CFD-9EAB-8030B9CFC312}"/>
              </a:ext>
            </a:extLst>
          </p:cNvPr>
          <p:cNvSpPr/>
          <p:nvPr/>
        </p:nvSpPr>
        <p:spPr>
          <a:xfrm>
            <a:off x="3287580" y="3641625"/>
            <a:ext cx="83516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cs typeface="Segoe UI" panose="020B0502040204020203" pitchFamily="34" charset="0"/>
              </a:rPr>
              <a:t>El.Engineer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336BED-13D5-4934-8FFC-86A300BE3EE4}"/>
              </a:ext>
            </a:extLst>
          </p:cNvPr>
          <p:cNvSpPr/>
          <p:nvPr/>
        </p:nvSpPr>
        <p:spPr>
          <a:xfrm>
            <a:off x="2960341" y="4434646"/>
            <a:ext cx="1562100" cy="285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B98C33-A175-4C45-A3C8-6DC5A0701441}"/>
              </a:ext>
            </a:extLst>
          </p:cNvPr>
          <p:cNvSpPr/>
          <p:nvPr/>
        </p:nvSpPr>
        <p:spPr>
          <a:xfrm>
            <a:off x="3178995" y="4469616"/>
            <a:ext cx="112479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Responsible for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D8AB1F4-294A-4F85-90EE-BD1009E1A7D3}"/>
              </a:ext>
            </a:extLst>
          </p:cNvPr>
          <p:cNvSpPr txBox="1">
            <a:spLocks/>
          </p:cNvSpPr>
          <p:nvPr/>
        </p:nvSpPr>
        <p:spPr>
          <a:xfrm>
            <a:off x="5365624" y="3188351"/>
            <a:ext cx="146050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Guga</a:t>
            </a:r>
            <a:r>
              <a:rPr lang="en-US" sz="1600" i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Kupradze</a:t>
            </a:r>
            <a:endParaRPr lang="en-US" sz="1600" i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EF747DE-9E42-490B-927F-095116BCBE32}"/>
              </a:ext>
            </a:extLst>
          </p:cNvPr>
          <p:cNvSpPr/>
          <p:nvPr/>
        </p:nvSpPr>
        <p:spPr>
          <a:xfrm>
            <a:off x="5314824" y="3606656"/>
            <a:ext cx="1562100" cy="2853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FD4616-FFBC-46CF-B65E-28A4549510BA}"/>
              </a:ext>
            </a:extLst>
          </p:cNvPr>
          <p:cNvSpPr/>
          <p:nvPr/>
        </p:nvSpPr>
        <p:spPr>
          <a:xfrm>
            <a:off x="5678292" y="3641625"/>
            <a:ext cx="83516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cs typeface="Segoe UI" panose="020B0502040204020203" pitchFamily="34" charset="0"/>
              </a:rPr>
              <a:t>El.Engineer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1FFD015-B160-4ACC-BEF5-99140AD68CBB}"/>
              </a:ext>
            </a:extLst>
          </p:cNvPr>
          <p:cNvSpPr/>
          <p:nvPr/>
        </p:nvSpPr>
        <p:spPr>
          <a:xfrm>
            <a:off x="5363366" y="4440106"/>
            <a:ext cx="1562100" cy="285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FCE5545-8387-4587-9591-0B7E9B44F56B}"/>
              </a:ext>
            </a:extLst>
          </p:cNvPr>
          <p:cNvSpPr/>
          <p:nvPr/>
        </p:nvSpPr>
        <p:spPr>
          <a:xfrm>
            <a:off x="5582020" y="4475076"/>
            <a:ext cx="112479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Responsible for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3A117E08-CF27-4E68-8A0C-1FAA3E47B11D}"/>
              </a:ext>
            </a:extLst>
          </p:cNvPr>
          <p:cNvSpPr txBox="1">
            <a:spLocks/>
          </p:cNvSpPr>
          <p:nvPr/>
        </p:nvSpPr>
        <p:spPr>
          <a:xfrm>
            <a:off x="7756336" y="3188351"/>
            <a:ext cx="146050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Luka </a:t>
            </a:r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Pantsulatia</a:t>
            </a:r>
            <a:endParaRPr lang="en-US" sz="1600" i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3B65E82-E5F8-4853-B487-2170F3888611}"/>
              </a:ext>
            </a:extLst>
          </p:cNvPr>
          <p:cNvSpPr/>
          <p:nvPr/>
        </p:nvSpPr>
        <p:spPr>
          <a:xfrm>
            <a:off x="7705536" y="3606656"/>
            <a:ext cx="1562100" cy="2853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3D81710-085D-497B-ACA8-A5F4DE908EBC}"/>
              </a:ext>
            </a:extLst>
          </p:cNvPr>
          <p:cNvSpPr/>
          <p:nvPr/>
        </p:nvSpPr>
        <p:spPr>
          <a:xfrm>
            <a:off x="7899087" y="3641625"/>
            <a:ext cx="117500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Comp. Engineer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4EA3BDE-BA00-4AB0-9DAB-B315D645272A}"/>
              </a:ext>
            </a:extLst>
          </p:cNvPr>
          <p:cNvSpPr/>
          <p:nvPr/>
        </p:nvSpPr>
        <p:spPr>
          <a:xfrm>
            <a:off x="7705536" y="4442073"/>
            <a:ext cx="1562100" cy="285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2F840FB-0331-424F-A868-AC614C3BF0D7}"/>
              </a:ext>
            </a:extLst>
          </p:cNvPr>
          <p:cNvSpPr/>
          <p:nvPr/>
        </p:nvSpPr>
        <p:spPr>
          <a:xfrm>
            <a:off x="7924190" y="4477043"/>
            <a:ext cx="112479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Responsible for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B13351EF-7A72-405A-AE62-FB88BF6DD877}"/>
              </a:ext>
            </a:extLst>
          </p:cNvPr>
          <p:cNvSpPr txBox="1">
            <a:spLocks/>
          </p:cNvSpPr>
          <p:nvPr/>
        </p:nvSpPr>
        <p:spPr>
          <a:xfrm>
            <a:off x="10147047" y="3188351"/>
            <a:ext cx="146050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Timur</a:t>
            </a:r>
            <a:r>
              <a:rPr lang="en-US" sz="1600" i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Ozdemir</a:t>
            </a:r>
            <a:endParaRPr lang="en-US" sz="1600" i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177BD50-0EFA-438B-B11A-6C7D99BAEE0C}"/>
              </a:ext>
            </a:extLst>
          </p:cNvPr>
          <p:cNvSpPr/>
          <p:nvPr/>
        </p:nvSpPr>
        <p:spPr>
          <a:xfrm>
            <a:off x="10096247" y="3606656"/>
            <a:ext cx="1562100" cy="2853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6C7475A-8516-466A-831B-04A55E8CD958}"/>
              </a:ext>
            </a:extLst>
          </p:cNvPr>
          <p:cNvSpPr/>
          <p:nvPr/>
        </p:nvSpPr>
        <p:spPr>
          <a:xfrm>
            <a:off x="10459719" y="3641625"/>
            <a:ext cx="83516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El.Engineer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CEE3160-2D68-48F8-ADFB-8F878E3CC769}"/>
              </a:ext>
            </a:extLst>
          </p:cNvPr>
          <p:cNvSpPr/>
          <p:nvPr/>
        </p:nvSpPr>
        <p:spPr>
          <a:xfrm>
            <a:off x="10096247" y="4469616"/>
            <a:ext cx="1562100" cy="2853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74D472B-70B6-421F-A79B-C1FFD24DD91D}"/>
              </a:ext>
            </a:extLst>
          </p:cNvPr>
          <p:cNvSpPr/>
          <p:nvPr/>
        </p:nvSpPr>
        <p:spPr>
          <a:xfrm>
            <a:off x="10314901" y="4504586"/>
            <a:ext cx="112479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Responsible for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ACFF371-0357-4B2B-9CCF-A6A2544E3CDE}"/>
              </a:ext>
            </a:extLst>
          </p:cNvPr>
          <p:cNvCxnSpPr/>
          <p:nvPr/>
        </p:nvCxnSpPr>
        <p:spPr>
          <a:xfrm>
            <a:off x="2509806" y="2409370"/>
            <a:ext cx="0" cy="36515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29F92B6-6AC6-4DD7-B1D7-0D2DC25A3906}"/>
              </a:ext>
            </a:extLst>
          </p:cNvPr>
          <p:cNvCxnSpPr/>
          <p:nvPr/>
        </p:nvCxnSpPr>
        <p:spPr>
          <a:xfrm>
            <a:off x="4900518" y="2409370"/>
            <a:ext cx="0" cy="36515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7A8FE46-EB56-4773-ABB1-F4E5624F6546}"/>
              </a:ext>
            </a:extLst>
          </p:cNvPr>
          <p:cNvCxnSpPr/>
          <p:nvPr/>
        </p:nvCxnSpPr>
        <p:spPr>
          <a:xfrm>
            <a:off x="7291230" y="2409370"/>
            <a:ext cx="0" cy="36515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217B38-0749-4BF6-AB18-368486B0D2A6}"/>
              </a:ext>
            </a:extLst>
          </p:cNvPr>
          <p:cNvCxnSpPr/>
          <p:nvPr/>
        </p:nvCxnSpPr>
        <p:spPr>
          <a:xfrm>
            <a:off x="9681941" y="2409370"/>
            <a:ext cx="0" cy="36515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>
            <a:extLst>
              <a:ext uri="{FF2B5EF4-FFF2-40B4-BE49-F238E27FC236}">
                <a16:creationId xmlns:a16="http://schemas.microsoft.com/office/drawing/2014/main" id="{C0F9BBE7-6B34-4D90-AE8F-2A3891B65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689099"/>
            <a:ext cx="1434089" cy="1476848"/>
          </a:xfrm>
          <a:custGeom>
            <a:avLst/>
            <a:gdLst>
              <a:gd name="connsiteX0" fmla="*/ 815975 w 1631950"/>
              <a:gd name="connsiteY0" fmla="*/ 0 h 1631950"/>
              <a:gd name="connsiteX1" fmla="*/ 1631950 w 1631950"/>
              <a:gd name="connsiteY1" fmla="*/ 815975 h 1631950"/>
              <a:gd name="connsiteX2" fmla="*/ 815975 w 1631950"/>
              <a:gd name="connsiteY2" fmla="*/ 1631950 h 1631950"/>
              <a:gd name="connsiteX3" fmla="*/ 0 w 1631950"/>
              <a:gd name="connsiteY3" fmla="*/ 815975 h 1631950"/>
              <a:gd name="connsiteX4" fmla="*/ 815975 w 1631950"/>
              <a:gd name="connsiteY4" fmla="*/ 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1950" h="1631950">
                <a:moveTo>
                  <a:pt x="815975" y="0"/>
                </a:moveTo>
                <a:cubicBezTo>
                  <a:pt x="1266626" y="0"/>
                  <a:pt x="1631950" y="365324"/>
                  <a:pt x="1631950" y="815975"/>
                </a:cubicBezTo>
                <a:cubicBezTo>
                  <a:pt x="1631950" y="1266626"/>
                  <a:pt x="1266626" y="1631950"/>
                  <a:pt x="815975" y="1631950"/>
                </a:cubicBezTo>
                <a:cubicBezTo>
                  <a:pt x="365324" y="1631950"/>
                  <a:pt x="0" y="1266626"/>
                  <a:pt x="0" y="815975"/>
                </a:cubicBezTo>
                <a:cubicBezTo>
                  <a:pt x="0" y="365324"/>
                  <a:pt x="365324" y="0"/>
                  <a:pt x="815975" y="0"/>
                </a:cubicBezTo>
                <a:close/>
              </a:path>
            </a:pathLst>
          </a:cu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E00C4AAD-042C-46E7-A4F3-3D6BFAC08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11" y="1752456"/>
            <a:ext cx="1434089" cy="1393028"/>
          </a:xfrm>
          <a:custGeom>
            <a:avLst/>
            <a:gdLst>
              <a:gd name="connsiteX0" fmla="*/ 603250 w 1206500"/>
              <a:gd name="connsiteY0" fmla="*/ 0 h 1206500"/>
              <a:gd name="connsiteX1" fmla="*/ 1206500 w 1206500"/>
              <a:gd name="connsiteY1" fmla="*/ 603250 h 1206500"/>
              <a:gd name="connsiteX2" fmla="*/ 603250 w 1206500"/>
              <a:gd name="connsiteY2" fmla="*/ 1206500 h 1206500"/>
              <a:gd name="connsiteX3" fmla="*/ 0 w 1206500"/>
              <a:gd name="connsiteY3" fmla="*/ 603250 h 1206500"/>
              <a:gd name="connsiteX4" fmla="*/ 603250 w 1206500"/>
              <a:gd name="connsiteY4" fmla="*/ 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206500">
                <a:moveTo>
                  <a:pt x="603250" y="0"/>
                </a:move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ubicBezTo>
                  <a:pt x="0" y="270084"/>
                  <a:pt x="270084" y="0"/>
                  <a:pt x="603250" y="0"/>
                </a:cubicBezTo>
                <a:close/>
              </a:path>
            </a:pathLst>
          </a:cu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6DD62D9-7FB7-4917-A220-B4726588D05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>
          <a:xfrm>
            <a:off x="5365624" y="1689100"/>
            <a:ext cx="1475072" cy="1553895"/>
          </a:xfrm>
          <a:custGeom>
            <a:avLst/>
            <a:gdLst>
              <a:gd name="connsiteX0" fmla="*/ 603250 w 1206500"/>
              <a:gd name="connsiteY0" fmla="*/ 0 h 1206500"/>
              <a:gd name="connsiteX1" fmla="*/ 1206500 w 1206500"/>
              <a:gd name="connsiteY1" fmla="*/ 603250 h 1206500"/>
              <a:gd name="connsiteX2" fmla="*/ 603250 w 1206500"/>
              <a:gd name="connsiteY2" fmla="*/ 1206500 h 1206500"/>
              <a:gd name="connsiteX3" fmla="*/ 0 w 1206500"/>
              <a:gd name="connsiteY3" fmla="*/ 603250 h 1206500"/>
              <a:gd name="connsiteX4" fmla="*/ 603250 w 1206500"/>
              <a:gd name="connsiteY4" fmla="*/ 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206500">
                <a:moveTo>
                  <a:pt x="603250" y="0"/>
                </a:move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ubicBezTo>
                  <a:pt x="0" y="270084"/>
                  <a:pt x="270084" y="0"/>
                  <a:pt x="603250" y="0"/>
                </a:cubicBezTo>
                <a:close/>
              </a:path>
            </a:pathLst>
          </a:cu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58B947A9-4C25-453E-AA51-30015C20A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15" y="1689099"/>
            <a:ext cx="1407501" cy="1495470"/>
          </a:xfrm>
          <a:custGeom>
            <a:avLst/>
            <a:gdLst>
              <a:gd name="connsiteX0" fmla="*/ 603250 w 1206500"/>
              <a:gd name="connsiteY0" fmla="*/ 0 h 1206500"/>
              <a:gd name="connsiteX1" fmla="*/ 1206500 w 1206500"/>
              <a:gd name="connsiteY1" fmla="*/ 603250 h 1206500"/>
              <a:gd name="connsiteX2" fmla="*/ 603250 w 1206500"/>
              <a:gd name="connsiteY2" fmla="*/ 1206500 h 1206500"/>
              <a:gd name="connsiteX3" fmla="*/ 0 w 1206500"/>
              <a:gd name="connsiteY3" fmla="*/ 603250 h 1206500"/>
              <a:gd name="connsiteX4" fmla="*/ 603250 w 1206500"/>
              <a:gd name="connsiteY4" fmla="*/ 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206500">
                <a:moveTo>
                  <a:pt x="603250" y="0"/>
                </a:move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ubicBezTo>
                  <a:pt x="0" y="270084"/>
                  <a:pt x="270084" y="0"/>
                  <a:pt x="603250" y="0"/>
                </a:cubicBezTo>
                <a:close/>
              </a:path>
            </a:pathLst>
          </a:cu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A911557B-8C1A-49B1-AAA8-3F1CC7CCF6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1" t="17041" r="12775" b="37525"/>
          <a:stretch/>
        </p:blipFill>
        <p:spPr>
          <a:xfrm>
            <a:off x="10274047" y="1816100"/>
            <a:ext cx="1206500" cy="1206500"/>
          </a:xfrm>
          <a:custGeom>
            <a:avLst/>
            <a:gdLst>
              <a:gd name="connsiteX0" fmla="*/ 603250 w 1206500"/>
              <a:gd name="connsiteY0" fmla="*/ 0 h 1206500"/>
              <a:gd name="connsiteX1" fmla="*/ 1206500 w 1206500"/>
              <a:gd name="connsiteY1" fmla="*/ 603250 h 1206500"/>
              <a:gd name="connsiteX2" fmla="*/ 603250 w 1206500"/>
              <a:gd name="connsiteY2" fmla="*/ 1206500 h 1206500"/>
              <a:gd name="connsiteX3" fmla="*/ 0 w 1206500"/>
              <a:gd name="connsiteY3" fmla="*/ 603250 h 1206500"/>
              <a:gd name="connsiteX4" fmla="*/ 603250 w 1206500"/>
              <a:gd name="connsiteY4" fmla="*/ 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206500">
                <a:moveTo>
                  <a:pt x="603250" y="0"/>
                </a:move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ubicBezTo>
                  <a:pt x="0" y="270084"/>
                  <a:pt x="270084" y="0"/>
                  <a:pt x="603250" y="0"/>
                </a:cubicBezTo>
                <a:close/>
              </a:path>
            </a:pathLst>
          </a:cu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8B947A9-4C25-453E-AA51-30015C20A4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39" y="1661634"/>
            <a:ext cx="1419517" cy="1495470"/>
          </a:xfrm>
          <a:custGeom>
            <a:avLst/>
            <a:gdLst>
              <a:gd name="connsiteX0" fmla="*/ 603250 w 1206500"/>
              <a:gd name="connsiteY0" fmla="*/ 0 h 1206500"/>
              <a:gd name="connsiteX1" fmla="*/ 1206500 w 1206500"/>
              <a:gd name="connsiteY1" fmla="*/ 603250 h 1206500"/>
              <a:gd name="connsiteX2" fmla="*/ 603250 w 1206500"/>
              <a:gd name="connsiteY2" fmla="*/ 1206500 h 1206500"/>
              <a:gd name="connsiteX3" fmla="*/ 0 w 1206500"/>
              <a:gd name="connsiteY3" fmla="*/ 603250 h 1206500"/>
              <a:gd name="connsiteX4" fmla="*/ 603250 w 1206500"/>
              <a:gd name="connsiteY4" fmla="*/ 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206500">
                <a:moveTo>
                  <a:pt x="603250" y="0"/>
                </a:move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ubicBezTo>
                  <a:pt x="0" y="270084"/>
                  <a:pt x="270084" y="0"/>
                  <a:pt x="603250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7" y="4727458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4788425"/>
            <a:ext cx="1219200" cy="121920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89" y="4779145"/>
            <a:ext cx="1219200" cy="1219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39" y="4895334"/>
            <a:ext cx="1100853" cy="11008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6" y="4882055"/>
            <a:ext cx="997727" cy="9977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40" y="4891496"/>
            <a:ext cx="1092254" cy="10922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26" y="-411651"/>
            <a:ext cx="1905000" cy="1905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42A654-E30B-48F7-ADE7-7C6C2A7C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925" y="1386012"/>
            <a:ext cx="5917627" cy="2107707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83BF"/>
                </a:solidFill>
                <a:latin typeface="Mark GEO CAPS Light" panose="020B0804020101010102" pitchFamily="34" charset="0"/>
              </a:rPr>
              <a:t>Thanks!</a:t>
            </a:r>
            <a:endParaRPr lang="en-US" b="1" dirty="0">
              <a:solidFill>
                <a:srgbClr val="0083BF"/>
              </a:solidFill>
              <a:latin typeface="Mark GEO CAPS Light" panose="020B0804020101010102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38F961-226D-480B-B19D-E32519ADEFB8}"/>
              </a:ext>
            </a:extLst>
          </p:cNvPr>
          <p:cNvGrpSpPr/>
          <p:nvPr/>
        </p:nvGrpSpPr>
        <p:grpSpPr>
          <a:xfrm>
            <a:off x="563977" y="314668"/>
            <a:ext cx="4677430" cy="6247714"/>
            <a:chOff x="563977" y="314668"/>
            <a:chExt cx="4677430" cy="624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2C8636-AE82-4736-A58C-AEE2E1A33523}"/>
                </a:ext>
              </a:extLst>
            </p:cNvPr>
            <p:cNvGrpSpPr/>
            <p:nvPr/>
          </p:nvGrpSpPr>
          <p:grpSpPr>
            <a:xfrm>
              <a:off x="3686486" y="2058360"/>
              <a:ext cx="979395" cy="962026"/>
              <a:chOff x="1713311" y="1666875"/>
              <a:chExt cx="979395" cy="96202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29EED9B-CBF1-444C-B25F-2323A0DC6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BB7070C-7312-4D88-BB73-D3B8A023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6F14C43-D5B7-4E54-B14A-2C11D5653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2F21788-A08B-46B8-ACEF-88BB22E3B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2731F5FC-92DB-4DCA-82DF-9BC0C9C7D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15874D5-E23F-4379-BDB4-FA6A1EC75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8B07E2-DFB7-42DF-AD71-D754A4772C79}"/>
                </a:ext>
              </a:extLst>
            </p:cNvPr>
            <p:cNvGrpSpPr/>
            <p:nvPr/>
          </p:nvGrpSpPr>
          <p:grpSpPr>
            <a:xfrm>
              <a:off x="4262012" y="314668"/>
              <a:ext cx="979395" cy="962026"/>
              <a:chOff x="1713311" y="1666875"/>
              <a:chExt cx="979395" cy="962026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43FCED4-A7C8-4590-AE0C-504521338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7B40DB-D588-48BC-B064-BF96CD0BA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9B53038-9D78-4E09-95C8-C5A9FCB21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1EFCFFF-2894-4393-B0A6-2A7D98529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F4EAA358-899E-436E-A827-E3CFA73F2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D6F4E19-2617-45EF-9464-F0D3895BE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24B169-96E3-42A3-9DCF-F11C536E9CA9}"/>
                </a:ext>
              </a:extLst>
            </p:cNvPr>
            <p:cNvGrpSpPr/>
            <p:nvPr/>
          </p:nvGrpSpPr>
          <p:grpSpPr>
            <a:xfrm>
              <a:off x="600778" y="2504874"/>
              <a:ext cx="979395" cy="962026"/>
              <a:chOff x="1713311" y="1666875"/>
              <a:chExt cx="979395" cy="96202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29437F3-A4FF-477C-88A2-C65157967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8E7D92B-F0F6-4401-96CF-F6FB829609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504B8470-55EE-48B2-9284-14F4B3D4C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57B0987-398C-4765-8F2F-B5F92284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B5DAF01-1BAD-4489-A32D-35AE0C266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57BE867-B1A0-4218-A77F-FE3CB237B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41CE33-A802-4866-A2ED-6F752F629837}"/>
                </a:ext>
              </a:extLst>
            </p:cNvPr>
            <p:cNvGrpSpPr/>
            <p:nvPr/>
          </p:nvGrpSpPr>
          <p:grpSpPr>
            <a:xfrm>
              <a:off x="1824778" y="2566973"/>
              <a:ext cx="979395" cy="962026"/>
              <a:chOff x="1713311" y="1666875"/>
              <a:chExt cx="979395" cy="962026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FB2EC80-86E6-409B-B0FB-53904870E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F9FB1AB-8122-44C3-9A0B-0C0308E2B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C145809-F568-4794-8755-311C36A70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8BD0780-E553-48F4-B4A7-C8E2E772B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BC2DCC-DB00-4111-8295-8B48F4538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2B42244B-88E4-4B7E-8688-2541FA18E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0095B8-6CF7-4C62-A534-34F063C4D845}"/>
                </a:ext>
              </a:extLst>
            </p:cNvPr>
            <p:cNvGrpSpPr/>
            <p:nvPr/>
          </p:nvGrpSpPr>
          <p:grpSpPr>
            <a:xfrm>
              <a:off x="3662002" y="880055"/>
              <a:ext cx="979395" cy="962026"/>
              <a:chOff x="1713311" y="1666875"/>
              <a:chExt cx="979395" cy="96202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563E3B0-643E-4115-AE62-DC4CA65EF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BAD19E5-C7F9-4556-8CA1-756F30CBD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90C3785-5B62-4C37-9F7F-B059FAD05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47CA7B-FC87-4E5E-AEF7-1C78C6620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EF7E8D9-F5F3-40B7-A3E5-7F63154CB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89837CB-DA77-4B29-AC9B-067453CC7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C890F-7B69-4E56-B156-574A16AAAE84}"/>
                </a:ext>
              </a:extLst>
            </p:cNvPr>
            <p:cNvGrpSpPr/>
            <p:nvPr/>
          </p:nvGrpSpPr>
          <p:grpSpPr>
            <a:xfrm>
              <a:off x="563977" y="1328713"/>
              <a:ext cx="979395" cy="962026"/>
              <a:chOff x="1713311" y="1666875"/>
              <a:chExt cx="979395" cy="962026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DCD176F-2E7E-4441-BED2-A741F4499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98DEC21-DAFF-4CFB-9AE0-E522D10DB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09813CF-43FC-4C2D-835E-291ADAC5A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95F0937-2E9B-45BA-9D9A-FBB62D775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8826FBB-7F3D-479C-94C3-6A5A0F5BA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21EA3FF-D77D-4B27-BB62-36C80AB83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7A492F-1B71-4C2B-BF18-9CCD8403F3B0}"/>
                </a:ext>
              </a:extLst>
            </p:cNvPr>
            <p:cNvGrpSpPr/>
            <p:nvPr/>
          </p:nvGrpSpPr>
          <p:grpSpPr>
            <a:xfrm>
              <a:off x="1179171" y="1945797"/>
              <a:ext cx="979395" cy="962026"/>
              <a:chOff x="1713311" y="1666875"/>
              <a:chExt cx="979395" cy="96202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E8C9900-AE89-48F4-9FD9-E832A1D21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6B4CE95-22A2-47B3-9CA6-D89A7DF82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6F146DF-44FF-4236-B6A5-A3476C57D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4C3DEC3-CB7B-4991-923F-B3BA2173F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75B9223-ECF8-4F6C-9A0C-93107F849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61102F9-E0E0-41F3-93E3-4442FAB6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1D3853-9ECB-4853-8EA5-06F48B4EFDB0}"/>
                </a:ext>
              </a:extLst>
            </p:cNvPr>
            <p:cNvGrpSpPr/>
            <p:nvPr/>
          </p:nvGrpSpPr>
          <p:grpSpPr>
            <a:xfrm>
              <a:off x="1826488" y="1438544"/>
              <a:ext cx="979395" cy="962026"/>
              <a:chOff x="1713311" y="1666875"/>
              <a:chExt cx="979395" cy="962026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3EAAE1A-B964-422A-9C13-45C537702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C1DEADC-F600-4249-80A1-F28642950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223753F-20EB-4C49-88F7-A6DF1AB2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9D29707-26CD-440A-8B9D-7E26C8282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AD02492-ACB5-4845-89C7-4B73562CC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771521D-9110-44EA-A122-B660ACA5D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F5BBA3-A7BE-48C3-902C-E5157BFC7E59}"/>
                </a:ext>
              </a:extLst>
            </p:cNvPr>
            <p:cNvGrpSpPr/>
            <p:nvPr/>
          </p:nvGrpSpPr>
          <p:grpSpPr>
            <a:xfrm>
              <a:off x="3041413" y="1449303"/>
              <a:ext cx="979395" cy="962026"/>
              <a:chOff x="1713311" y="1666875"/>
              <a:chExt cx="979395" cy="96202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EAC2402-21E4-4295-A633-D16A72CDE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332FC6F-897F-430B-9250-2C4FE7D43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BE623-A6F7-47AF-9682-21293114E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28BCD852-B146-4867-A185-C2E1862CF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49A886B-469E-45C7-B1E4-39AB70D81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9553F99-DBCF-4039-975A-0A2FC6D81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D1F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5C5FF6-B217-43F6-BA0F-C9FCF9C0C2ED}"/>
                </a:ext>
              </a:extLst>
            </p:cNvPr>
            <p:cNvGrpSpPr/>
            <p:nvPr/>
          </p:nvGrpSpPr>
          <p:grpSpPr>
            <a:xfrm>
              <a:off x="2456098" y="2063452"/>
              <a:ext cx="979395" cy="962026"/>
              <a:chOff x="1713311" y="1666875"/>
              <a:chExt cx="979395" cy="962026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044684D-89A4-4534-AD8B-8D9ACF8D1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0D8EB01-1014-4897-9265-05D855480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3D6A8C4-277B-4077-99F4-61194EDCC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BA73665-1D05-4820-AF07-6E22E50B1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BD37F5D-1AFD-4539-B091-E42CAB082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0E2B825-2ACF-4EC0-AB81-D7D889932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085179-03A2-4CDD-B277-85BF10AFB9E6}"/>
                </a:ext>
              </a:extLst>
            </p:cNvPr>
            <p:cNvGrpSpPr/>
            <p:nvPr/>
          </p:nvGrpSpPr>
          <p:grpSpPr>
            <a:xfrm>
              <a:off x="3082483" y="2660219"/>
              <a:ext cx="979395" cy="962026"/>
              <a:chOff x="1713311" y="1666875"/>
              <a:chExt cx="979395" cy="96202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3F4DB35-DAB4-4623-8C6E-BA489D02D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DF2A8A2-1A98-433C-B284-BE851912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2BEA449-AE2B-4399-B4D0-B70F24AF2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51D4053-7764-47E2-970B-6BC376D94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2E5BC28-609F-4F91-A10B-A9C71741D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5943B58-1839-46AC-B279-3EAC6A1BF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A4B470-549E-4CD8-A7F0-51FBB0384D5B}"/>
                </a:ext>
              </a:extLst>
            </p:cNvPr>
            <p:cNvGrpSpPr/>
            <p:nvPr/>
          </p:nvGrpSpPr>
          <p:grpSpPr>
            <a:xfrm>
              <a:off x="2470979" y="3191881"/>
              <a:ext cx="979395" cy="962026"/>
              <a:chOff x="1713311" y="1666875"/>
              <a:chExt cx="979395" cy="962026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5A28830-0592-4F0B-A543-976B2650C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0AC4B5A-B9AA-402C-ACC4-06F9ABA10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9470949-B5B5-4E70-ABB9-A471469E0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135D1F1-5E7F-4BEE-AD16-65DD9784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F970AAB4-2A09-4528-A720-C36B4979F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F9E057B-B6FB-410C-B781-4EC88E6FE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E27641-9898-42A7-B986-3F2956C03692}"/>
                </a:ext>
              </a:extLst>
            </p:cNvPr>
            <p:cNvGrpSpPr/>
            <p:nvPr/>
          </p:nvGrpSpPr>
          <p:grpSpPr>
            <a:xfrm>
              <a:off x="1213102" y="3120882"/>
              <a:ext cx="979395" cy="962026"/>
              <a:chOff x="1713311" y="1666875"/>
              <a:chExt cx="979395" cy="96202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A7EF0CA-E6EB-4EFD-860F-57D4DE027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05CB741-5766-483A-A39B-A118E17EA6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C3CE71C-76D3-4D81-95E1-349C13B4B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71D0B7C-E360-442F-BA18-02E23C643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A0DDA07-146F-4983-8A54-A6AEDBBD9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7A9541E-91D3-466A-8D9D-EF51BAA7D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8A3DF3-686B-4AFB-AB20-8E019FDA93F2}"/>
                </a:ext>
              </a:extLst>
            </p:cNvPr>
            <p:cNvGrpSpPr/>
            <p:nvPr/>
          </p:nvGrpSpPr>
          <p:grpSpPr>
            <a:xfrm>
              <a:off x="620422" y="3707415"/>
              <a:ext cx="979395" cy="962026"/>
              <a:chOff x="1713311" y="1666875"/>
              <a:chExt cx="979395" cy="962026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00484B6-2F08-43A7-AE7D-4C730D64D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10FEE9-889D-48F2-9CD4-210AF21FF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8BD877D-E2C2-4C27-86C9-A9BC4379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74D9C7-E310-4FFD-9881-CB91344A1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A0BE464-49DB-4257-8937-75BA4339B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EC143AE-EE19-4242-8B51-25CE8DA8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3B07CD3-D4FF-4B73-AC19-9260760B6855}"/>
                </a:ext>
              </a:extLst>
            </p:cNvPr>
            <p:cNvGrpSpPr/>
            <p:nvPr/>
          </p:nvGrpSpPr>
          <p:grpSpPr>
            <a:xfrm>
              <a:off x="1232746" y="4323423"/>
              <a:ext cx="979395" cy="962026"/>
              <a:chOff x="1713311" y="1666875"/>
              <a:chExt cx="979395" cy="96202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479474-6E12-4CA2-AC8C-8D261927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2B1AC0E-45EA-4956-A9F3-793DD8B61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734D1E5-B190-405B-9362-A095F977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17CF839-CC7A-4C09-9B9F-90F79C9E6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8BA9927-7A4A-4968-908D-EF3E5A8C1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57C7A98-373E-42E6-8E4B-130A6C139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42ED8F-1DC0-4532-83CF-179515FE3D10}"/>
                </a:ext>
              </a:extLst>
            </p:cNvPr>
            <p:cNvGrpSpPr/>
            <p:nvPr/>
          </p:nvGrpSpPr>
          <p:grpSpPr>
            <a:xfrm>
              <a:off x="1853893" y="4927904"/>
              <a:ext cx="979395" cy="962026"/>
              <a:chOff x="1713311" y="1666875"/>
              <a:chExt cx="979395" cy="962026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2A537B5-735B-4FA1-BD75-3E6F7416A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2A58BE5-6CF0-4F4D-8905-8706381CA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32D9509-EFAB-42EE-A5D3-54C5715A2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AAB1626-73FA-4E21-84E5-1B029C0016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CB39A4E-825D-43BE-BFEB-0F318612D5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0A696D2-0007-45AA-BAFE-21EAEFF47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09E437-4591-4502-8730-B700F5FBD214}"/>
                </a:ext>
              </a:extLst>
            </p:cNvPr>
            <p:cNvGrpSpPr/>
            <p:nvPr/>
          </p:nvGrpSpPr>
          <p:grpSpPr>
            <a:xfrm>
              <a:off x="2466217" y="5543912"/>
              <a:ext cx="979395" cy="962026"/>
              <a:chOff x="1713311" y="1666875"/>
              <a:chExt cx="979395" cy="96202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B64B60B-6D87-409F-83CB-10C052BD9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292A752-55D2-465B-9545-070826437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9528039-B1EE-46B3-AD31-46B177F37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D9DE6DF-4382-498B-B092-226997723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EEA5CC7-CE2F-45DF-B89E-C9D8EF103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169DBC3-CD45-4162-AE94-BA2F6DAF4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3AB2A5-50D4-4798-8DAB-7CB9E5DA01F9}"/>
                </a:ext>
              </a:extLst>
            </p:cNvPr>
            <p:cNvGrpSpPr/>
            <p:nvPr/>
          </p:nvGrpSpPr>
          <p:grpSpPr>
            <a:xfrm>
              <a:off x="638770" y="4880647"/>
              <a:ext cx="979395" cy="962026"/>
              <a:chOff x="1713311" y="1666875"/>
              <a:chExt cx="979395" cy="96202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AA056C-FC0D-408A-B219-47BF78431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DB3DE20-7730-419A-8034-AC332CE50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CA561CD-86A2-4389-AB35-6B60D097C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15FF16D-2F8C-4A17-97A4-F757ED458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E652495-6642-4227-BFAD-FD5C1B077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929C057-BE8A-422E-9669-F364C3345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AB9761C-F0EF-49F2-87DA-410AA161EAC8}"/>
                </a:ext>
              </a:extLst>
            </p:cNvPr>
            <p:cNvGrpSpPr/>
            <p:nvPr/>
          </p:nvGrpSpPr>
          <p:grpSpPr>
            <a:xfrm>
              <a:off x="1251094" y="5496655"/>
              <a:ext cx="979395" cy="962026"/>
              <a:chOff x="1713311" y="1666875"/>
              <a:chExt cx="979395" cy="96202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34CD2A6-FCC3-4230-800D-10C290107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C713B4B-BD2B-4610-9D19-FEECBE34D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31DC63A-CBED-4EAB-9BF3-8EC818206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76E90D-3B69-4C0A-843B-8D12B5785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6E94A18-2DB0-41B9-96F8-05AAD1881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149C8E8-73E4-4CF6-9AAB-7A98BD3F0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5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28BE98-337E-4F08-951C-894953D4D56F}"/>
                </a:ext>
              </a:extLst>
            </p:cNvPr>
            <p:cNvGrpSpPr/>
            <p:nvPr/>
          </p:nvGrpSpPr>
          <p:grpSpPr>
            <a:xfrm>
              <a:off x="1844140" y="3758276"/>
              <a:ext cx="979395" cy="962026"/>
              <a:chOff x="1713311" y="1666875"/>
              <a:chExt cx="979395" cy="962026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17EE45-7086-403D-B29E-E64C9BFD5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EE75CD-1675-4D7C-9DB2-03E67FDC26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32F1D55-C282-46DD-B301-98265C3E5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2C61A7A-58D5-4D7E-B6DE-AF6326853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3AC393C-59B6-4D17-8D49-971FD1316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1BB85B-C836-42AD-B9F9-6181915CA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75A211-586F-46A4-BF1F-7B3D00233172}"/>
                </a:ext>
              </a:extLst>
            </p:cNvPr>
            <p:cNvGrpSpPr/>
            <p:nvPr/>
          </p:nvGrpSpPr>
          <p:grpSpPr>
            <a:xfrm>
              <a:off x="2456464" y="4374284"/>
              <a:ext cx="979395" cy="962026"/>
              <a:chOff x="1713311" y="1666875"/>
              <a:chExt cx="979395" cy="96202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9EE91EC-688F-4D09-82AC-FD476BF5B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305248B-310D-4A9D-876F-446850F70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10F828A-6877-40B5-A60C-3A39A1B8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3828E14-C0F6-479E-BF37-E291954BF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B4B1338-FF59-4C35-BF53-A79BD443C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CDC8F26-1EC8-44CB-9247-0226D4120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18D84DD-D11A-41AF-AF4C-2053B8BDADC2}"/>
                </a:ext>
              </a:extLst>
            </p:cNvPr>
            <p:cNvGrpSpPr/>
            <p:nvPr/>
          </p:nvGrpSpPr>
          <p:grpSpPr>
            <a:xfrm>
              <a:off x="3102127" y="4999854"/>
              <a:ext cx="979395" cy="962026"/>
              <a:chOff x="1713311" y="1666875"/>
              <a:chExt cx="979395" cy="962026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7AEC70C-9D32-401C-9BF8-0E2F54BEF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8530692-84B4-4CAA-A984-A4483537B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9FA92D4-371C-4286-B5CC-AE2FE1146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DFA64AC-E813-43A5-A8DA-3B0C52DF3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C5D084A-BC29-4F64-A775-34662DC66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1461AAB-F46D-45A1-929C-E96AC7BB1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5CD566-FA5C-4555-9CE6-2F5548796ADC}"/>
                </a:ext>
              </a:extLst>
            </p:cNvPr>
            <p:cNvGrpSpPr/>
            <p:nvPr/>
          </p:nvGrpSpPr>
          <p:grpSpPr>
            <a:xfrm>
              <a:off x="3083335" y="3808124"/>
              <a:ext cx="979395" cy="962026"/>
              <a:chOff x="1713311" y="1666875"/>
              <a:chExt cx="979395" cy="96202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AB8603E-21F4-4C36-990D-174B6E98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65C632F-8745-425B-A79D-17677986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F224C81-E6E1-4712-AF01-F9FC45585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A5F7C7E-B1F1-4D3E-901A-7F861100C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A4DEE7E-CF4F-4447-9952-B4C56FF70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2286227-51F9-4638-8D75-11A3E2BA72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EFF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082899-B7C8-4251-9D9C-0977138CA388}"/>
                </a:ext>
              </a:extLst>
            </p:cNvPr>
            <p:cNvGrpSpPr/>
            <p:nvPr/>
          </p:nvGrpSpPr>
          <p:grpSpPr>
            <a:xfrm>
              <a:off x="3706725" y="5600356"/>
              <a:ext cx="979395" cy="962026"/>
              <a:chOff x="1713311" y="1666875"/>
              <a:chExt cx="979395" cy="9620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FC40C23-2757-430D-97A5-4AE046AFC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E6A3785-F609-4D96-8C7A-98280202F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8986DFB-9850-4D3F-AD07-80FE203A1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B6128B4-7800-40A4-B3DB-D1A954FE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EA4E566-863D-4B14-8E5D-16AE3FEA9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5993E96-EB60-4506-936F-4D8F6D5D5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0B589FB-DB1B-4FEB-959F-E4D0E4BA8E8C}"/>
                </a:ext>
              </a:extLst>
            </p:cNvPr>
            <p:cNvGrpSpPr/>
            <p:nvPr/>
          </p:nvGrpSpPr>
          <p:grpSpPr>
            <a:xfrm>
              <a:off x="3713762" y="4427914"/>
              <a:ext cx="979395" cy="962026"/>
              <a:chOff x="1713311" y="1666875"/>
              <a:chExt cx="979395" cy="96202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A3609F-11EE-49EC-8176-BB2257A6B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26D4554-DEE4-4D47-B0D1-1A6C55E3B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1245078-E0F8-424F-81A0-1D6272CA8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7E3FE2-15D3-4676-8F20-94A4F2BF9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94C101A-ABC9-4D85-B864-D8FC4D3EC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307B897-FECA-465E-8FD4-5489DA7845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85C689B-A0A6-4102-8B1E-738F21197333}"/>
                </a:ext>
              </a:extLst>
            </p:cNvPr>
            <p:cNvGrpSpPr/>
            <p:nvPr/>
          </p:nvGrpSpPr>
          <p:grpSpPr>
            <a:xfrm>
              <a:off x="3677479" y="3255594"/>
              <a:ext cx="979395" cy="962026"/>
              <a:chOff x="1713311" y="1666875"/>
              <a:chExt cx="979395" cy="96202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08871E7-708D-46F7-B187-C9077A21E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3550" y="1666875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821EBC3-1836-42E1-80AD-CBC2B80E0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311" y="1671637"/>
                <a:ext cx="509342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CCE5175-BAF3-4496-A58B-5BCA757E5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890" y="2138364"/>
                <a:ext cx="0" cy="476251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33E26A-DB2F-4331-BBEE-0BD2A28C0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128" y="1666875"/>
                <a:ext cx="479578" cy="48781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850AD57-6CF3-4A12-BA51-BACC301EB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223" y="2147888"/>
                <a:ext cx="479578" cy="0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808DC51-7389-4A93-A09E-531D603D9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8788" y="2128838"/>
                <a:ext cx="493865" cy="500063"/>
              </a:xfrm>
              <a:prstGeom prst="line">
                <a:avLst/>
              </a:prstGeom>
              <a:ln w="38100">
                <a:solidFill>
                  <a:srgbClr val="F7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EBB095A-F25B-44BD-A8EC-AF94CE46D680}"/>
              </a:ext>
            </a:extLst>
          </p:cNvPr>
          <p:cNvGrpSpPr/>
          <p:nvPr/>
        </p:nvGrpSpPr>
        <p:grpSpPr>
          <a:xfrm>
            <a:off x="5479560" y="3766650"/>
            <a:ext cx="5013142" cy="2362037"/>
            <a:chOff x="5555760" y="3766650"/>
            <a:chExt cx="5013142" cy="23620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F47509-F303-4BC9-BE0D-D8214F3B76A9}"/>
                </a:ext>
              </a:extLst>
            </p:cNvPr>
            <p:cNvSpPr txBox="1"/>
            <p:nvPr/>
          </p:nvSpPr>
          <p:spPr>
            <a:xfrm>
              <a:off x="5555760" y="3766650"/>
              <a:ext cx="50131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Mark GEO CAPS Light" panose="020B0804020101010102" pitchFamily="34" charset="0"/>
                </a:rPr>
                <a:t>Senior Design Project</a:t>
              </a:r>
              <a:endParaRPr lang="ka-GE" sz="16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endParaRPr>
            </a:p>
            <a:p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endParaRPr>
            </a:p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Mark GEO CAPS Light" panose="020B0804020101010102" pitchFamily="34" charset="0"/>
                </a:rPr>
                <a:t>SDSU-G</a:t>
              </a:r>
              <a:endParaRPr lang="ka-GE" sz="16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endParaRPr>
            </a:p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Mark GEO CAPS Light" panose="020B0804020101010102" pitchFamily="34" charset="0"/>
                  <a:hlinkClick r:id="rId2"/>
                </a:rPr>
                <a:t>PhotonMining@gmail.com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endParaRPr>
            </a:p>
            <a:p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Mark GEO CAPS Light" panose="020B0804020101010102" pitchFamily="34" charset="0"/>
                </a:rPr>
                <a:t>Photonmining.wordpress.com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5D12F4E-AC94-490D-BBD4-406476111C91}"/>
                </a:ext>
              </a:extLst>
            </p:cNvPr>
            <p:cNvSpPr txBox="1"/>
            <p:nvPr/>
          </p:nvSpPr>
          <p:spPr>
            <a:xfrm>
              <a:off x="5555760" y="5543912"/>
              <a:ext cx="5013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83BF"/>
                  </a:solidFill>
                  <a:latin typeface="Mark GEO CAPS Light" panose="020B0804020101010102" pitchFamily="34" charset="0"/>
                </a:rPr>
                <a:t>PhotonMining©</a:t>
              </a:r>
              <a:endParaRPr lang="ka-GE" sz="1600" b="1" dirty="0">
                <a:solidFill>
                  <a:srgbClr val="0083BF"/>
                </a:solidFill>
                <a:latin typeface="Mark GEO CAPS Light" panose="020B0804020101010102" pitchFamily="34" charset="0"/>
              </a:endParaRPr>
            </a:p>
            <a:p>
              <a:r>
                <a:rPr lang="en-US" sz="1600" b="1" dirty="0">
                  <a:solidFill>
                    <a:srgbClr val="7030A0"/>
                  </a:solidFill>
                  <a:latin typeface="Mark GEO CAPS Light" panose="020B0804020101010102" pitchFamily="34" charset="0"/>
                </a:rPr>
                <a:t>Creating Opportunities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979AAC-F4A7-4AAB-A146-C5EDB1DD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98" y="6125240"/>
            <a:ext cx="1943272" cy="422856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" y="-283764"/>
            <a:ext cx="2282190" cy="2282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2" y="2507430"/>
            <a:ext cx="3481591" cy="43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a-G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184638"/>
            <a:ext cx="10439237" cy="6511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54048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26" y="1099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 smtClean="0">
                <a:solidFill>
                  <a:srgbClr val="7030A0"/>
                </a:solidFill>
              </a:rPr>
              <a:t>Sun-Tracking Solar Panel</a:t>
            </a:r>
            <a:endParaRPr lang="en-US" sz="4500" b="1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5422423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783"/>
            <a:ext cx="4170484" cy="4170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14" y="2022507"/>
            <a:ext cx="3334952" cy="378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26" y="1773615"/>
            <a:ext cx="4051090" cy="40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>
            <a:extLst>
              <a:ext uri="{FF2B5EF4-FFF2-40B4-BE49-F238E27FC236}">
                <a16:creationId xmlns:a16="http://schemas.microsoft.com/office/drawing/2014/main" id="{70E9DD18-2EFA-4DEE-9A0A-E23B2501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28" y="251139"/>
            <a:ext cx="11025378" cy="719189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rPr>
              <a:t>MAX-IOT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91" y="5635869"/>
            <a:ext cx="1498124" cy="1498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0" y="1031874"/>
            <a:ext cx="5723792" cy="1834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4" y="3154151"/>
            <a:ext cx="6400811" cy="3494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28" y="1031874"/>
            <a:ext cx="5395778" cy="2303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39" y="3645623"/>
            <a:ext cx="3730652" cy="3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>
            <a:extLst>
              <a:ext uri="{FF2B5EF4-FFF2-40B4-BE49-F238E27FC236}">
                <a16:creationId xmlns:a16="http://schemas.microsoft.com/office/drawing/2014/main" id="{70E9DD18-2EFA-4DEE-9A0A-E23B2501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28" y="251139"/>
            <a:ext cx="10709403" cy="719189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chemeClr val="bg1">
                    <a:lumMod val="50000"/>
                  </a:schemeClr>
                </a:solidFill>
                <a:latin typeface="Mark GEO CAPS Light" panose="020B0804020101010102" pitchFamily="34" charset="0"/>
              </a:rPr>
              <a:t>Webpage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3F02F-AA37-4D37-A3E5-C8E69364C930}"/>
              </a:ext>
            </a:extLst>
          </p:cNvPr>
          <p:cNvSpPr txBox="1"/>
          <p:nvPr/>
        </p:nvSpPr>
        <p:spPr>
          <a:xfrm>
            <a:off x="571306" y="1245710"/>
            <a:ext cx="107861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a-GE" sz="1600" dirty="0">
              <a:latin typeface="Mark GEO" panose="020B0804020101010102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90" y="5802922"/>
            <a:ext cx="1515709" cy="1515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4" y="1054119"/>
            <a:ext cx="10058400" cy="51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>
            <a:extLst>
              <a:ext uri="{FF2B5EF4-FFF2-40B4-BE49-F238E27FC236}">
                <a16:creationId xmlns:a16="http://schemas.microsoft.com/office/drawing/2014/main" id="{70E9DD18-2EFA-4DEE-9A0A-E23B2501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28" y="251139"/>
            <a:ext cx="10709403" cy="719189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rgbClr val="0083BF"/>
                </a:solidFill>
                <a:latin typeface="Mark GEO CAPS SemiBold" panose="020B0804020101010102" pitchFamily="34" charset="0"/>
              </a:rPr>
              <a:t>Web-APP </a:t>
            </a:r>
            <a:r>
              <a:rPr lang="en-US" sz="4500" b="1" dirty="0" smtClean="0">
                <a:solidFill>
                  <a:srgbClr val="0083BF"/>
                </a:solidFill>
                <a:latin typeface="Mark GEO CAPS SemiBold" panose="020B0804020101010102" pitchFamily="34" charset="0"/>
              </a:rPr>
              <a:t>(jQuery </a:t>
            </a:r>
            <a:r>
              <a:rPr lang="en-US" sz="4500" b="1" dirty="0">
                <a:solidFill>
                  <a:srgbClr val="0083BF"/>
                </a:solidFill>
                <a:latin typeface="Mark GEO CAPS SemiBold" panose="020B0804020101010102" pitchFamily="34" charset="0"/>
              </a:rPr>
              <a:t>mobile) with smartphone GUI</a:t>
            </a:r>
            <a:endParaRPr lang="en-US" sz="4500" b="1" dirty="0">
              <a:solidFill>
                <a:schemeClr val="bg1">
                  <a:lumMod val="50000"/>
                </a:schemeClr>
              </a:solidFill>
              <a:latin typeface="Mark GEO CAPS Light" panose="020B0804020101010102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3F02F-AA37-4D37-A3E5-C8E69364C930}"/>
              </a:ext>
            </a:extLst>
          </p:cNvPr>
          <p:cNvSpPr txBox="1"/>
          <p:nvPr/>
        </p:nvSpPr>
        <p:spPr>
          <a:xfrm>
            <a:off x="571306" y="1245710"/>
            <a:ext cx="10786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a-GE" b="1" dirty="0">
              <a:latin typeface="Mark GEO" panose="020B0804020101010102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992" y="-474624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7" y="1245710"/>
            <a:ext cx="3189586" cy="5600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97" y="1245710"/>
            <a:ext cx="3242603" cy="55215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944" y="1243658"/>
            <a:ext cx="3096115" cy="552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Schematic &amp;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06" y="-281279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6" y="1623721"/>
            <a:ext cx="4775928" cy="4404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23721"/>
            <a:ext cx="5713942" cy="4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63EA-B2F6-40DF-BFC9-378BE43E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Printed Circuit Board (PCB) 3D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1CE25-510E-403A-B5BB-E1128DD7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1" y="-478083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3" y="1426917"/>
            <a:ext cx="5305710" cy="4872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82" y="1426917"/>
            <a:ext cx="5129580" cy="48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0E1126-495A-48B7-BA59-FA12CBBB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" y="109927"/>
            <a:ext cx="653632" cy="63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26" y="-7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 smtClean="0">
                <a:solidFill>
                  <a:schemeClr val="accent1"/>
                </a:solidFill>
              </a:rPr>
              <a:t>Mechanical Parts</a:t>
            </a:r>
            <a:endParaRPr lang="en-US" sz="45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26" y="-411651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4" y="852854"/>
            <a:ext cx="2346177" cy="2347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" y="4393722"/>
            <a:ext cx="2814319" cy="18463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44" y="852854"/>
            <a:ext cx="3333017" cy="2516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44" y="3716216"/>
            <a:ext cx="3333017" cy="281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66" y="852854"/>
            <a:ext cx="4392366" cy="25162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3403613"/>
            <a:ext cx="3300412" cy="34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zMpH2G2dxVdmOrtGiIR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Nord Pool.pptx" id="{6956F133-605A-4D76-B1A3-9C49F97CBB3B}" vid="{E8786103-9233-4D3D-B543-7BCEB6B245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102</Words>
  <Application>Microsoft Office PowerPoint</Application>
  <PresentationFormat>Widescreen</PresentationFormat>
  <Paragraphs>49</Paragraphs>
  <Slides>13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Georgia</vt:lpstr>
      <vt:lpstr>Mark GEO</vt:lpstr>
      <vt:lpstr>Mark GEO CAPS Light</vt:lpstr>
      <vt:lpstr>Mark GEO CAPS SemiBold</vt:lpstr>
      <vt:lpstr>Segoe UI</vt:lpstr>
      <vt:lpstr>Sylfaen</vt:lpstr>
      <vt:lpstr>Office Theme</vt:lpstr>
      <vt:lpstr>Blue</vt:lpstr>
      <vt:lpstr>think-cell Slide</vt:lpstr>
      <vt:lpstr>PhotonMining© Creating Opportunities    SENIOR DESIGN PROJECT – CLASS OF 2021 Electrical &amp; Computer Engineering</vt:lpstr>
      <vt:lpstr>PowerPoint Presentation</vt:lpstr>
      <vt:lpstr>Sun-Tracking Solar Panel</vt:lpstr>
      <vt:lpstr>MAX-IOT</vt:lpstr>
      <vt:lpstr>Webpage</vt:lpstr>
      <vt:lpstr>Web-APP (jQuery mobile) with smartphone GUI</vt:lpstr>
      <vt:lpstr>Schematic &amp; PCB</vt:lpstr>
      <vt:lpstr>Printed Circuit Board (PCB) 3D Model</vt:lpstr>
      <vt:lpstr>Mechanical Parts</vt:lpstr>
      <vt:lpstr>Mechanical Parts</vt:lpstr>
      <vt:lpstr>Final Product</vt:lpstr>
      <vt:lpstr>Meet Our Team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ელექტროენერგიის ბაზრის  მოდელის კონცეფცია</dc:title>
  <dc:creator>IG</dc:creator>
  <cp:lastModifiedBy>PC</cp:lastModifiedBy>
  <cp:revision>392</cp:revision>
  <dcterms:created xsi:type="dcterms:W3CDTF">2020-05-16T12:13:13Z</dcterms:created>
  <dcterms:modified xsi:type="dcterms:W3CDTF">2021-05-15T14:48:29Z</dcterms:modified>
</cp:coreProperties>
</file>